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72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1" r:id="rId11"/>
  </p:sldIdLst>
  <p:sldSz cx="9144000" cy="5143500" type="screen16x9"/>
  <p:notesSz cx="6858000" cy="9144000"/>
  <p:embeddedFontLst>
    <p:embeddedFont>
      <p:font typeface="Bangers" panose="020B0603050302020204" pitchFamily="34" charset="0"/>
      <p:regular r:id="rId13"/>
    </p:embeddedFont>
    <p:embeddedFont>
      <p:font typeface="Slackey" panose="020B0604020202020204" charset="0"/>
      <p:regular r:id="rId14"/>
    </p:embeddedFont>
    <p:embeddedFont>
      <p:font typeface="Architects Daughter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19D2A4-355A-4EF1-9BAB-23147DC9068A}">
  <a:tblStyle styleId="{8419D2A4-355A-4EF1-9BAB-23147DC906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192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89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6" name="Google Shape;10596;g820329d9a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7" name="Google Shape;10597;g820329d9a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95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" name="Google Shape;10526;g8a07fa6d8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7" name="Google Shape;10527;g8a07fa6d8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4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09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Google Shape;10288;g88740b9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9" name="Google Shape;10289;g88740b9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4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Google Shape;10295;g889056291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6" name="Google Shape;10296;g889056291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91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8" name="Google Shape;10318;g88905629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9" name="Google Shape;10319;g88905629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39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0" name="Google Shape;10460;g820329d9ab_0_3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1" name="Google Shape;10461;g820329d9ab_0_3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21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0" name="Google Shape;10440;g889056291b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1" name="Google Shape;10441;g889056291b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39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" name="Google Shape;10452;g820329d9a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3" name="Google Shape;10453;g820329d9a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38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rgbClr val="FDC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rgbClr val="E1AF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rgbClr val="101D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rgbClr val="A81916"/>
            </a:solidFill>
            <a:ln w="952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rgbClr val="A81916"/>
            </a:solidFill>
            <a:ln w="29775" cap="flat" cmpd="sng">
              <a:solidFill>
                <a:srgbClr val="A819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rgbClr val="A81916"/>
            </a:solidFill>
            <a:ln w="3875" cap="flat" cmpd="sng">
              <a:solidFill>
                <a:srgbClr val="A8191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rgbClr val="4EB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CUSTOM_1">
    <p:bg>
      <p:bgPr>
        <a:solidFill>
          <a:schemeClr val="accent2"/>
        </a:solidFill>
        <a:effectLst/>
      </p:bgPr>
    </p:bg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22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697" name="Google Shape;6697;p22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8" name="Google Shape;6698;p22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699" name="Google Shape;6699;p22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22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22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22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22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22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22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22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22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22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22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22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11" name="Google Shape;67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2" name="Google Shape;6712;p22"/>
          <p:cNvSpPr txBox="1">
            <a:spLocks noGrp="1"/>
          </p:cNvSpPr>
          <p:nvPr>
            <p:ph type="subTitle" idx="1"/>
          </p:nvPr>
        </p:nvSpPr>
        <p:spPr>
          <a:xfrm>
            <a:off x="1256625" y="1701725"/>
            <a:ext cx="29754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1">
    <p:bg>
      <p:bgPr>
        <a:solidFill>
          <a:schemeClr val="accent2"/>
        </a:solidFill>
        <a:effectLst/>
      </p:bgPr>
    </p:bg>
    <p:spTree>
      <p:nvGrpSpPr>
        <p:cNvPr id="1" name="Shape 6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5" name="Google Shape;6945;p35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46" name="Google Shape;6946;p35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1" name="Google Shape;6961;p35"/>
          <p:cNvSpPr txBox="1">
            <a:spLocks noGrp="1"/>
          </p:cNvSpPr>
          <p:nvPr>
            <p:ph type="subTitle" idx="1"/>
          </p:nvPr>
        </p:nvSpPr>
        <p:spPr>
          <a:xfrm>
            <a:off x="55349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2" name="Google Shape;6962;p35"/>
          <p:cNvSpPr txBox="1">
            <a:spLocks noGrp="1"/>
          </p:cNvSpPr>
          <p:nvPr>
            <p:ph type="subTitle" idx="2"/>
          </p:nvPr>
        </p:nvSpPr>
        <p:spPr>
          <a:xfrm>
            <a:off x="55349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3" name="Google Shape;6963;p35"/>
          <p:cNvSpPr txBox="1">
            <a:spLocks noGrp="1"/>
          </p:cNvSpPr>
          <p:nvPr>
            <p:ph type="subTitle" idx="3"/>
          </p:nvPr>
        </p:nvSpPr>
        <p:spPr>
          <a:xfrm>
            <a:off x="55349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4" name="Google Shape;6964;p35"/>
          <p:cNvSpPr txBox="1">
            <a:spLocks noGrp="1"/>
          </p:cNvSpPr>
          <p:nvPr>
            <p:ph type="subTitle" idx="4"/>
          </p:nvPr>
        </p:nvSpPr>
        <p:spPr>
          <a:xfrm>
            <a:off x="55349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5" name="Google Shape;6965;p35"/>
          <p:cNvSpPr txBox="1">
            <a:spLocks noGrp="1"/>
          </p:cNvSpPr>
          <p:nvPr>
            <p:ph type="subTitle" idx="5"/>
          </p:nvPr>
        </p:nvSpPr>
        <p:spPr>
          <a:xfrm>
            <a:off x="1593275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6" name="Google Shape;6966;p35"/>
          <p:cNvSpPr txBox="1">
            <a:spLocks noGrp="1"/>
          </p:cNvSpPr>
          <p:nvPr>
            <p:ph type="subTitle" idx="6"/>
          </p:nvPr>
        </p:nvSpPr>
        <p:spPr>
          <a:xfrm>
            <a:off x="1593275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7" name="Google Shape;6967;p35"/>
          <p:cNvSpPr txBox="1">
            <a:spLocks noGrp="1"/>
          </p:cNvSpPr>
          <p:nvPr>
            <p:ph type="subTitle" idx="7"/>
          </p:nvPr>
        </p:nvSpPr>
        <p:spPr>
          <a:xfrm>
            <a:off x="1593275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68" name="Google Shape;6968;p35"/>
          <p:cNvSpPr txBox="1">
            <a:spLocks noGrp="1"/>
          </p:cNvSpPr>
          <p:nvPr>
            <p:ph type="subTitle" idx="8"/>
          </p:nvPr>
        </p:nvSpPr>
        <p:spPr>
          <a:xfrm>
            <a:off x="1593275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69" name="Google Shape;6969;p35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rgbClr val="A81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3216" name="Google Shape;3216;p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rgbClr val="5CC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1" name="Google Shape;3231;p6"/>
          <p:cNvSpPr txBox="1">
            <a:spLocks noGrp="1"/>
          </p:cNvSpPr>
          <p:nvPr>
            <p:ph type="subTitle" idx="1"/>
          </p:nvPr>
        </p:nvSpPr>
        <p:spPr>
          <a:xfrm>
            <a:off x="16744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2" name="Google Shape;3232;p6"/>
          <p:cNvSpPr txBox="1">
            <a:spLocks noGrp="1"/>
          </p:cNvSpPr>
          <p:nvPr>
            <p:ph type="subTitle" idx="2"/>
          </p:nvPr>
        </p:nvSpPr>
        <p:spPr>
          <a:xfrm>
            <a:off x="16744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3" name="Google Shape;3233;p6"/>
          <p:cNvSpPr txBox="1">
            <a:spLocks noGrp="1"/>
          </p:cNvSpPr>
          <p:nvPr>
            <p:ph type="subTitle" idx="3"/>
          </p:nvPr>
        </p:nvSpPr>
        <p:spPr>
          <a:xfrm>
            <a:off x="5221650" y="2238375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3234" name="Google Shape;3234;p6"/>
          <p:cNvSpPr txBox="1">
            <a:spLocks noGrp="1"/>
          </p:cNvSpPr>
          <p:nvPr>
            <p:ph type="subTitle" idx="4"/>
          </p:nvPr>
        </p:nvSpPr>
        <p:spPr>
          <a:xfrm>
            <a:off x="5221650" y="2647950"/>
            <a:ext cx="22479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5" name="Google Shape;3235;p6"/>
          <p:cNvSpPr txBox="1">
            <a:spLocks noGrp="1"/>
          </p:cNvSpPr>
          <p:nvPr>
            <p:ph type="title"/>
          </p:nvPr>
        </p:nvSpPr>
        <p:spPr>
          <a:xfrm>
            <a:off x="1805550" y="540000"/>
            <a:ext cx="5532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400"/>
              <a:buNone/>
              <a:defRPr sz="2400"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9" name="Google Shape;3239;p8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40" name="Google Shape;3240;p8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1" name="Google Shape;3241;p8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42" name="Google Shape;3242;p8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4" name="Google Shape;3254;p8"/>
          <p:cNvSpPr txBox="1">
            <a:spLocks noGrp="1"/>
          </p:cNvSpPr>
          <p:nvPr>
            <p:ph type="title"/>
          </p:nvPr>
        </p:nvSpPr>
        <p:spPr>
          <a:xfrm>
            <a:off x="4572075" y="540000"/>
            <a:ext cx="38520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8"/>
          <p:cNvSpPr txBox="1">
            <a:spLocks noGrp="1"/>
          </p:cNvSpPr>
          <p:nvPr>
            <p:ph type="subTitle" idx="1"/>
          </p:nvPr>
        </p:nvSpPr>
        <p:spPr>
          <a:xfrm>
            <a:off x="5490625" y="2853150"/>
            <a:ext cx="2139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7" name="Google Shape;3257;p9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3258" name="Google Shape;3258;p9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9"/>
          <p:cNvSpPr txBox="1">
            <a:spLocks noGrp="1"/>
          </p:cNvSpPr>
          <p:nvPr>
            <p:ph type="title"/>
          </p:nvPr>
        </p:nvSpPr>
        <p:spPr>
          <a:xfrm>
            <a:off x="3098550" y="1581225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9" name="Google Shape;3289;p9"/>
          <p:cNvSpPr txBox="1">
            <a:spLocks noGrp="1"/>
          </p:cNvSpPr>
          <p:nvPr>
            <p:ph type="subTitle" idx="1"/>
          </p:nvPr>
        </p:nvSpPr>
        <p:spPr>
          <a:xfrm>
            <a:off x="2547900" y="2304400"/>
            <a:ext cx="4048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None/>
              <a:defRPr>
                <a:solidFill>
                  <a:srgbClr val="16213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2800"/>
              <a:buFont typeface="Slackey"/>
              <a:buNone/>
              <a:defRPr sz="2800">
                <a:solidFill>
                  <a:srgbClr val="162130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●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600"/>
              <a:buFont typeface="Architects Daughter"/>
              <a:buChar char="○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600"/>
              <a:buFont typeface="Architects Daughter"/>
              <a:buChar char="■"/>
              <a:defRPr sz="1600">
                <a:solidFill>
                  <a:srgbClr val="16213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8" r:id="rId12"/>
    <p:sldLayoutId id="2147483674" r:id="rId13"/>
    <p:sldLayoutId id="2147483677" r:id="rId14"/>
    <p:sldLayoutId id="2147483681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vivencia.escolar@quintocentenario.cl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122009" y="815663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774564" y="1275606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Semana </a:t>
            </a:r>
            <a:br>
              <a:rPr lang="en" dirty="0" smtClean="0"/>
            </a:br>
            <a:r>
              <a:rPr lang="en" dirty="0" smtClean="0"/>
              <a:t>recreativa 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 rot="-1384">
            <a:off x="3409533" y="2500642"/>
            <a:ext cx="4471500" cy="377400"/>
          </a:xfrm>
        </p:spPr>
        <p:txBody>
          <a:bodyPr/>
          <a:lstStyle/>
          <a:p>
            <a:r>
              <a:rPr lang="es-CL" sz="2400" dirty="0" smtClean="0"/>
              <a:t>Colegio quinto centenario cordillera</a:t>
            </a:r>
            <a:endParaRPr lang="es-CL" sz="2400" dirty="0"/>
          </a:p>
        </p:txBody>
      </p:sp>
      <p:sp>
        <p:nvSpPr>
          <p:cNvPr id="7" name="Google Shape;10204;p41"/>
          <p:cNvSpPr txBox="1">
            <a:spLocks/>
          </p:cNvSpPr>
          <p:nvPr/>
        </p:nvSpPr>
        <p:spPr>
          <a:xfrm>
            <a:off x="21736" y="3914964"/>
            <a:ext cx="59739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5200"/>
              <a:buFont typeface="Slackey"/>
              <a:buNone/>
              <a:defRPr sz="4500" b="0" i="0" u="none" strike="noStrike" cap="none">
                <a:solidFill>
                  <a:srgbClr val="162130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000" smtClean="0">
                <a:solidFill>
                  <a:schemeClr val="tx1"/>
                </a:solidFill>
              </a:rPr>
              <a:t>SEPTIMO </a:t>
            </a:r>
            <a:r>
              <a:rPr lang="es-CL" sz="4000" dirty="0" smtClean="0">
                <a:solidFill>
                  <a:schemeClr val="tx1"/>
                </a:solidFill>
              </a:rPr>
              <a:t>A CUARTO MEDIO</a:t>
            </a:r>
            <a:endParaRPr lang="es-CL" sz="4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www.clipartkey.com/mpngs/m/46-466631_superhero-comics-universe-thor-iron-ironman-marvel-ir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" b="92471" l="4000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76" y="-455996"/>
            <a:ext cx="5426854" cy="51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9" name="Google Shape;10599;p56"/>
          <p:cNvSpPr/>
          <p:nvPr/>
        </p:nvSpPr>
        <p:spPr>
          <a:xfrm>
            <a:off x="1972488" y="1815800"/>
            <a:ext cx="5199031" cy="1511918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rgbClr val="1722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00" name="Google Shape;10600;p56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¡MUCHAS GRACIAS!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" name="Google Shape;10529;p54"/>
          <p:cNvSpPr/>
          <p:nvPr/>
        </p:nvSpPr>
        <p:spPr>
          <a:xfrm>
            <a:off x="573375" y="2345625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30" name="Google Shape;10530;p54"/>
          <p:cNvSpPr/>
          <p:nvPr/>
        </p:nvSpPr>
        <p:spPr>
          <a:xfrm>
            <a:off x="828675" y="924588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31" name="Google Shape;10531;p54"/>
          <p:cNvSpPr txBox="1">
            <a:spLocks noGrp="1"/>
          </p:cNvSpPr>
          <p:nvPr>
            <p:ph type="title"/>
          </p:nvPr>
        </p:nvSpPr>
        <p:spPr>
          <a:xfrm>
            <a:off x="1193122" y="174601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 DE LAS SEMANA!</a:t>
            </a:r>
            <a:endParaRPr dirty="0"/>
          </a:p>
        </p:txBody>
      </p:sp>
      <p:sp>
        <p:nvSpPr>
          <p:cNvPr id="10563" name="Google Shape;10563;p54"/>
          <p:cNvSpPr txBox="1"/>
          <p:nvPr/>
        </p:nvSpPr>
        <p:spPr>
          <a:xfrm>
            <a:off x="922026" y="1167001"/>
            <a:ext cx="172875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LUNES DE COCINA ENTRETENIDA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64" name="Google Shape;10564;p54"/>
          <p:cNvSpPr txBox="1"/>
          <p:nvPr/>
        </p:nvSpPr>
        <p:spPr>
          <a:xfrm>
            <a:off x="2664881" y="1167019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10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69" name="Google Shape;10569;p54"/>
          <p:cNvSpPr txBox="1"/>
          <p:nvPr/>
        </p:nvSpPr>
        <p:spPr>
          <a:xfrm>
            <a:off x="922025" y="2588063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MIERCOLES DE CINE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70" name="Google Shape;10570;p54"/>
          <p:cNvSpPr txBox="1"/>
          <p:nvPr/>
        </p:nvSpPr>
        <p:spPr>
          <a:xfrm>
            <a:off x="2284025" y="258806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12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1" name="Google Shape;10571;p54"/>
          <p:cNvSpPr/>
          <p:nvPr/>
        </p:nvSpPr>
        <p:spPr>
          <a:xfrm flipH="1">
            <a:off x="5963450" y="2422991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2" name="Google Shape;10572;p54"/>
          <p:cNvSpPr/>
          <p:nvPr/>
        </p:nvSpPr>
        <p:spPr>
          <a:xfrm flipH="1">
            <a:off x="5708150" y="924588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3" name="Google Shape;10573;p54"/>
          <p:cNvSpPr txBox="1"/>
          <p:nvPr/>
        </p:nvSpPr>
        <p:spPr>
          <a:xfrm flipH="1">
            <a:off x="6054955" y="116701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11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4" name="Google Shape;10574;p54"/>
          <p:cNvSpPr txBox="1"/>
          <p:nvPr/>
        </p:nvSpPr>
        <p:spPr>
          <a:xfrm flipH="1">
            <a:off x="6310230" y="2588063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13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5" name="Google Shape;10575;p54"/>
          <p:cNvSpPr txBox="1"/>
          <p:nvPr/>
        </p:nvSpPr>
        <p:spPr>
          <a:xfrm>
            <a:off x="6788425" y="1167001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MARTES DE DANZA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76" name="Google Shape;10576;p54"/>
          <p:cNvSpPr txBox="1"/>
          <p:nvPr/>
        </p:nvSpPr>
        <p:spPr>
          <a:xfrm>
            <a:off x="7098615" y="2618542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JUEVES DE YOGA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0" name="Google Shape;10530;p54"/>
          <p:cNvSpPr/>
          <p:nvPr/>
        </p:nvSpPr>
        <p:spPr>
          <a:xfrm>
            <a:off x="3196217" y="3867894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10563;p54"/>
          <p:cNvSpPr txBox="1"/>
          <p:nvPr/>
        </p:nvSpPr>
        <p:spPr>
          <a:xfrm>
            <a:off x="3364305" y="4110307"/>
            <a:ext cx="1542562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VIERNES DE ARTES Y EMOCIONES</a:t>
            </a:r>
            <a:endParaRPr sz="18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2" name="Google Shape;10564;p54"/>
          <p:cNvSpPr txBox="1"/>
          <p:nvPr/>
        </p:nvSpPr>
        <p:spPr>
          <a:xfrm>
            <a:off x="4906842" y="4110319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  <a:latin typeface="Slackey"/>
                <a:ea typeface="Slackey"/>
                <a:cs typeface="Slackey"/>
                <a:sym typeface="Slackey"/>
              </a:rPr>
              <a:t>14</a:t>
            </a:r>
            <a:endParaRPr sz="3200" dirty="0">
              <a:solidFill>
                <a:srgbClr val="FF0000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pic>
        <p:nvPicPr>
          <p:cNvPr id="102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970446">
            <a:off x="3874088" y="2082794"/>
            <a:ext cx="1736913" cy="12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oogle Shape;10474;p51"/>
          <p:cNvGrpSpPr/>
          <p:nvPr/>
        </p:nvGrpSpPr>
        <p:grpSpPr>
          <a:xfrm>
            <a:off x="3735123" y="1130557"/>
            <a:ext cx="959930" cy="672888"/>
            <a:chOff x="236653" y="347946"/>
            <a:chExt cx="1315875" cy="922396"/>
          </a:xfrm>
        </p:grpSpPr>
        <p:grpSp>
          <p:nvGrpSpPr>
            <p:cNvPr id="83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87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85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" name="Google Shape;10474;p51"/>
          <p:cNvGrpSpPr/>
          <p:nvPr/>
        </p:nvGrpSpPr>
        <p:grpSpPr>
          <a:xfrm rot="5621224">
            <a:off x="6114832" y="3773875"/>
            <a:ext cx="959930" cy="672888"/>
            <a:chOff x="236653" y="347946"/>
            <a:chExt cx="1315875" cy="922396"/>
          </a:xfrm>
        </p:grpSpPr>
        <p:grpSp>
          <p:nvGrpSpPr>
            <p:cNvPr id="90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94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92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8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270815" y="-255644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384532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68880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35437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69948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17639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rgbClr val="8713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rgbClr val="1621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rgbClr val="FDC324"/>
              </a:solidFill>
              <a:ln w="19050" cap="flat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2251675" y="827900"/>
              <a:ext cx="4580485" cy="340462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44"/>
          <p:cNvSpPr txBox="1">
            <a:spLocks noGrp="1"/>
          </p:cNvSpPr>
          <p:nvPr>
            <p:ph type="title"/>
          </p:nvPr>
        </p:nvSpPr>
        <p:spPr>
          <a:xfrm>
            <a:off x="2694301" y="1740584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Viernes 14</a:t>
            </a:r>
            <a:endParaRPr dirty="0"/>
          </a:p>
        </p:txBody>
      </p:sp>
      <p:sp>
        <p:nvSpPr>
          <p:cNvPr id="10286" name="Google Shape;10286;p44"/>
          <p:cNvSpPr txBox="1">
            <a:spLocks noGrp="1"/>
          </p:cNvSpPr>
          <p:nvPr>
            <p:ph type="subTitle" idx="1"/>
          </p:nvPr>
        </p:nvSpPr>
        <p:spPr>
          <a:xfrm>
            <a:off x="3193024" y="2527509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/>
              <a:t>ARTES Y EMOCIONES</a:t>
            </a:r>
            <a:endParaRPr sz="2400" dirty="0"/>
          </a:p>
        </p:txBody>
      </p:sp>
      <p:pic>
        <p:nvPicPr>
          <p:cNvPr id="3074" name="Picture 2" descr="https://i.pinimg.com/originals/9f/4d/36/9f4d368956f16290dbe4f0c2baad34c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99125" l="1815" r="97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730">
            <a:off x="-830031" y="368006"/>
            <a:ext cx="3077778" cy="49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8" b="89969" l="989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64" y="1540227"/>
            <a:ext cx="3053774" cy="54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DCF"/>
        </a:solidFill>
        <a:effectLst/>
      </p:bgPr>
    </p:bg>
    <p:spTree>
      <p:nvGrpSpPr>
        <p:cNvPr id="1" name="Shape 10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" name="Google Shape;10291;p45"/>
          <p:cNvSpPr/>
          <p:nvPr/>
        </p:nvSpPr>
        <p:spPr>
          <a:xfrm>
            <a:off x="-247624" y="-797801"/>
            <a:ext cx="9639270" cy="6739146"/>
          </a:xfrm>
          <a:prstGeom prst="irregularSeal1">
            <a:avLst/>
          </a:prstGeom>
          <a:solidFill>
            <a:schemeClr val="lt1"/>
          </a:solidFill>
          <a:ln w="381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2" name="Google Shape;10292;p45"/>
          <p:cNvSpPr txBox="1">
            <a:spLocks noGrp="1"/>
          </p:cNvSpPr>
          <p:nvPr>
            <p:ph type="title"/>
          </p:nvPr>
        </p:nvSpPr>
        <p:spPr>
          <a:xfrm>
            <a:off x="2575151" y="2787774"/>
            <a:ext cx="3993719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ES EL DESAFIO?</a:t>
            </a:r>
            <a:endParaRPr dirty="0">
              <a:solidFill>
                <a:srgbClr val="16213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293" name="Google Shape;10293;p45"/>
          <p:cNvSpPr txBox="1">
            <a:spLocks noGrp="1"/>
          </p:cNvSpPr>
          <p:nvPr>
            <p:ph type="subTitle" idx="1"/>
          </p:nvPr>
        </p:nvSpPr>
        <p:spPr>
          <a:xfrm>
            <a:off x="2051720" y="1419622"/>
            <a:ext cx="4968552" cy="1034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dirty="0"/>
              <a:t>H</a:t>
            </a:r>
            <a:r>
              <a:rPr lang="es" dirty="0"/>
              <a:t>a sido una semana muy </a:t>
            </a:r>
            <a:r>
              <a:rPr lang="es" sz="1800" dirty="0"/>
              <a:t>entretenida</a:t>
            </a:r>
            <a:r>
              <a:rPr lang="es" dirty="0"/>
              <a:t>, hoy queremos que compartas con nosotros lo que has vivido y cómo te has sentido, con las actividades que te invitamos a realizar</a:t>
            </a:r>
            <a:endParaRPr dirty="0"/>
          </a:p>
        </p:txBody>
      </p:sp>
      <p:pic>
        <p:nvPicPr>
          <p:cNvPr id="4098" name="Picture 2" descr="https://www.nicepng.com/png/full/2-24193_p19wonderwoman1-2col-punto-medio-wonder-woman-official-com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" y="1846163"/>
            <a:ext cx="26193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DCF"/>
        </a:solidFill>
        <a:effectLst/>
      </p:bgPr>
    </p:bg>
    <p:spTree>
      <p:nvGrpSpPr>
        <p:cNvPr id="1" name="Shape 10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Google Shape;10299;p46"/>
          <p:cNvSpPr/>
          <p:nvPr/>
        </p:nvSpPr>
        <p:spPr>
          <a:xfrm>
            <a:off x="898675" y="1867475"/>
            <a:ext cx="3549500" cy="2514025"/>
          </a:xfrm>
          <a:custGeom>
            <a:avLst/>
            <a:gdLst/>
            <a:ahLst/>
            <a:cxnLst/>
            <a:rect l="l" t="t" r="r" b="b"/>
            <a:pathLst>
              <a:path w="141980" h="100561" extrusionOk="0">
                <a:moveTo>
                  <a:pt x="0" y="0"/>
                </a:moveTo>
                <a:lnTo>
                  <a:pt x="141980" y="5311"/>
                </a:lnTo>
                <a:lnTo>
                  <a:pt x="141218" y="100561"/>
                </a:lnTo>
                <a:lnTo>
                  <a:pt x="22727" y="9713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0" name="Google Shape;10300;p46"/>
          <p:cNvSpPr txBox="1">
            <a:spLocks noGrp="1"/>
          </p:cNvSpPr>
          <p:nvPr>
            <p:ph type="subTitle" idx="1"/>
          </p:nvPr>
        </p:nvSpPr>
        <p:spPr>
          <a:xfrm>
            <a:off x="1691680" y="2139702"/>
            <a:ext cx="2247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800" dirty="0" smtClean="0">
                <a:solidFill>
                  <a:srgbClr val="FF0000"/>
                </a:solidFill>
              </a:rPr>
              <a:t>C</a:t>
            </a:r>
            <a:r>
              <a:rPr lang="en" sz="2800" dirty="0" smtClean="0">
                <a:solidFill>
                  <a:srgbClr val="FF0000"/>
                </a:solidFill>
              </a:rPr>
              <a:t>omo?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0301" name="Google Shape;10301;p46"/>
          <p:cNvSpPr txBox="1">
            <a:spLocks noGrp="1"/>
          </p:cNvSpPr>
          <p:nvPr>
            <p:ph type="subTitle" idx="2"/>
          </p:nvPr>
        </p:nvSpPr>
        <p:spPr>
          <a:xfrm>
            <a:off x="1475656" y="2805701"/>
            <a:ext cx="2736304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UTILIZANDO LA APP COMICA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0304" name="Google Shape;10304;p46"/>
          <p:cNvSpPr txBox="1">
            <a:spLocks noGrp="1"/>
          </p:cNvSpPr>
          <p:nvPr>
            <p:ph type="title"/>
          </p:nvPr>
        </p:nvSpPr>
        <p:spPr>
          <a:xfrm>
            <a:off x="285344" y="318379"/>
            <a:ext cx="6857541" cy="132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</a:t>
            </a:r>
            <a:r>
              <a:rPr lang="es-CL" dirty="0" smtClean="0"/>
              <a:t>Crear imágenes o collage  con tus fotos guardadas durante</a:t>
            </a:r>
            <a:r>
              <a:rPr lang="en" dirty="0" smtClean="0"/>
              <a:t> tu semana recreativa!</a:t>
            </a:r>
            <a:endParaRPr dirty="0"/>
          </a:p>
        </p:txBody>
      </p:sp>
      <p:grpSp>
        <p:nvGrpSpPr>
          <p:cNvPr id="10305" name="Google Shape;10305;p46"/>
          <p:cNvGrpSpPr/>
          <p:nvPr/>
        </p:nvGrpSpPr>
        <p:grpSpPr>
          <a:xfrm>
            <a:off x="7423140" y="256867"/>
            <a:ext cx="1612936" cy="1275484"/>
            <a:chOff x="7317151" y="256871"/>
            <a:chExt cx="1719181" cy="1359501"/>
          </a:xfrm>
        </p:grpSpPr>
        <p:sp>
          <p:nvSpPr>
            <p:cNvPr id="10306" name="Google Shape;10306;p46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46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rgbClr val="1621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46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1621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46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1621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46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311" name="Google Shape;10311;p46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312" name="Google Shape;10312;p46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46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4" name="Google Shape;10314;p46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315" name="Google Shape;10315;p46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46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8" name="Picture 4" descr="Comica - pasa las fotos a los comics - Apps e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37" y="1989836"/>
            <a:ext cx="2807069" cy="28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6" name="Google Shape;10396;p47"/>
          <p:cNvSpPr txBox="1">
            <a:spLocks noGrp="1"/>
          </p:cNvSpPr>
          <p:nvPr>
            <p:ph type="title"/>
          </p:nvPr>
        </p:nvSpPr>
        <p:spPr>
          <a:xfrm>
            <a:off x="611560" y="987574"/>
            <a:ext cx="806489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PUEDES DESCARGAR ESTA APP DESDE UN CELULAR</a:t>
            </a:r>
            <a:endParaRPr sz="2000" dirty="0"/>
          </a:p>
        </p:txBody>
      </p:sp>
      <p:grpSp>
        <p:nvGrpSpPr>
          <p:cNvPr id="80" name="Google Shape;10944;p72"/>
          <p:cNvGrpSpPr/>
          <p:nvPr/>
        </p:nvGrpSpPr>
        <p:grpSpPr>
          <a:xfrm rot="860623">
            <a:off x="1251265" y="1903462"/>
            <a:ext cx="1512996" cy="2857873"/>
            <a:chOff x="5811120" y="860087"/>
            <a:chExt cx="1812357" cy="3423332"/>
          </a:xfrm>
        </p:grpSpPr>
        <p:grpSp>
          <p:nvGrpSpPr>
            <p:cNvPr id="81" name="Google Shape;10945;p72"/>
            <p:cNvGrpSpPr/>
            <p:nvPr/>
          </p:nvGrpSpPr>
          <p:grpSpPr>
            <a:xfrm>
              <a:off x="5811120" y="860087"/>
              <a:ext cx="1812357" cy="3423332"/>
              <a:chOff x="5811120" y="860087"/>
              <a:chExt cx="1812357" cy="3423332"/>
            </a:xfrm>
          </p:grpSpPr>
          <p:grpSp>
            <p:nvGrpSpPr>
              <p:cNvPr id="83" name="Google Shape;10946;p72"/>
              <p:cNvGrpSpPr/>
              <p:nvPr/>
            </p:nvGrpSpPr>
            <p:grpSpPr>
              <a:xfrm>
                <a:off x="5811120" y="860087"/>
                <a:ext cx="1812357" cy="3423332"/>
                <a:chOff x="5811120" y="860087"/>
                <a:chExt cx="1812357" cy="3423332"/>
              </a:xfrm>
            </p:grpSpPr>
            <p:sp>
              <p:nvSpPr>
                <p:cNvPr id="89" name="Google Shape;10947;p72"/>
                <p:cNvSpPr/>
                <p:nvPr/>
              </p:nvSpPr>
              <p:spPr>
                <a:xfrm>
                  <a:off x="5811120" y="860087"/>
                  <a:ext cx="1812357" cy="3423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8" h="124757" extrusionOk="0">
                      <a:moveTo>
                        <a:pt x="3203" y="1"/>
                      </a:moveTo>
                      <a:cubicBezTo>
                        <a:pt x="1435" y="1"/>
                        <a:pt x="1" y="1402"/>
                        <a:pt x="1" y="3170"/>
                      </a:cubicBezTo>
                      <a:lnTo>
                        <a:pt x="1" y="121554"/>
                      </a:lnTo>
                      <a:cubicBezTo>
                        <a:pt x="1" y="123322"/>
                        <a:pt x="1435" y="124757"/>
                        <a:pt x="3203" y="124757"/>
                      </a:cubicBezTo>
                      <a:lnTo>
                        <a:pt x="62845" y="124757"/>
                      </a:lnTo>
                      <a:cubicBezTo>
                        <a:pt x="64647" y="124757"/>
                        <a:pt x="66048" y="123322"/>
                        <a:pt x="66048" y="121554"/>
                      </a:cubicBezTo>
                      <a:lnTo>
                        <a:pt x="66048" y="3170"/>
                      </a:lnTo>
                      <a:cubicBezTo>
                        <a:pt x="66048" y="1402"/>
                        <a:pt x="64647" y="1"/>
                        <a:pt x="6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0948;p72"/>
                <p:cNvSpPr/>
                <p:nvPr/>
              </p:nvSpPr>
              <p:spPr>
                <a:xfrm>
                  <a:off x="6586410" y="3960094"/>
                  <a:ext cx="228850" cy="196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7146" extrusionOk="0">
                      <a:moveTo>
                        <a:pt x="4743" y="0"/>
                      </a:moveTo>
                      <a:cubicBezTo>
                        <a:pt x="3873" y="0"/>
                        <a:pt x="2988" y="322"/>
                        <a:pt x="2268" y="1042"/>
                      </a:cubicBezTo>
                      <a:cubicBezTo>
                        <a:pt x="0" y="3310"/>
                        <a:pt x="1601" y="7146"/>
                        <a:pt x="4770" y="7146"/>
                      </a:cubicBezTo>
                      <a:cubicBezTo>
                        <a:pt x="6738" y="7146"/>
                        <a:pt x="8339" y="5545"/>
                        <a:pt x="8339" y="3577"/>
                      </a:cubicBezTo>
                      <a:cubicBezTo>
                        <a:pt x="8339" y="1428"/>
                        <a:pt x="6576" y="0"/>
                        <a:pt x="47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" name="Google Shape;10949;p72"/>
              <p:cNvGrpSpPr/>
              <p:nvPr/>
            </p:nvGrpSpPr>
            <p:grpSpPr>
              <a:xfrm>
                <a:off x="5891657" y="1235384"/>
                <a:ext cx="1651284" cy="2671833"/>
                <a:chOff x="5891657" y="1235384"/>
                <a:chExt cx="1651284" cy="2671833"/>
              </a:xfrm>
            </p:grpSpPr>
            <p:sp>
              <p:nvSpPr>
                <p:cNvPr id="85" name="Google Shape;10950;p72"/>
                <p:cNvSpPr/>
                <p:nvPr/>
              </p:nvSpPr>
              <p:spPr>
                <a:xfrm>
                  <a:off x="5891657" y="1235384"/>
                  <a:ext cx="1651284" cy="267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78" h="97370" extrusionOk="0">
                      <a:moveTo>
                        <a:pt x="1" y="0"/>
                      </a:moveTo>
                      <a:lnTo>
                        <a:pt x="1" y="97370"/>
                      </a:lnTo>
                      <a:lnTo>
                        <a:pt x="60177" y="97370"/>
                      </a:lnTo>
                      <a:lnTo>
                        <a:pt x="601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0951;p72"/>
                <p:cNvSpPr/>
                <p:nvPr/>
              </p:nvSpPr>
              <p:spPr>
                <a:xfrm>
                  <a:off x="6642223" y="3726030"/>
                  <a:ext cx="107126" cy="9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3334" extrusionOk="0">
                      <a:moveTo>
                        <a:pt x="2214" y="0"/>
                      </a:moveTo>
                      <a:cubicBezTo>
                        <a:pt x="1802" y="0"/>
                        <a:pt x="1380" y="153"/>
                        <a:pt x="1035" y="498"/>
                      </a:cubicBezTo>
                      <a:cubicBezTo>
                        <a:pt x="1" y="1533"/>
                        <a:pt x="735" y="3334"/>
                        <a:pt x="2236" y="3334"/>
                      </a:cubicBezTo>
                      <a:cubicBezTo>
                        <a:pt x="3136" y="3334"/>
                        <a:pt x="3904" y="2600"/>
                        <a:pt x="3904" y="1666"/>
                      </a:cubicBezTo>
                      <a:cubicBezTo>
                        <a:pt x="3904" y="673"/>
                        <a:pt x="3079" y="0"/>
                        <a:pt x="2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0952;p72"/>
                <p:cNvSpPr/>
                <p:nvPr/>
              </p:nvSpPr>
              <p:spPr>
                <a:xfrm>
                  <a:off x="6348423" y="3723396"/>
                  <a:ext cx="85146" cy="93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3406" extrusionOk="0">
                      <a:moveTo>
                        <a:pt x="2706" y="1"/>
                      </a:moveTo>
                      <a:cubicBezTo>
                        <a:pt x="2638" y="1"/>
                        <a:pt x="2568" y="20"/>
                        <a:pt x="2502" y="61"/>
                      </a:cubicBezTo>
                      <a:lnTo>
                        <a:pt x="267" y="1362"/>
                      </a:lnTo>
                      <a:cubicBezTo>
                        <a:pt x="0" y="1495"/>
                        <a:pt x="0" y="1895"/>
                        <a:pt x="267" y="2062"/>
                      </a:cubicBezTo>
                      <a:lnTo>
                        <a:pt x="2502" y="3363"/>
                      </a:lnTo>
                      <a:cubicBezTo>
                        <a:pt x="2560" y="3392"/>
                        <a:pt x="2621" y="3405"/>
                        <a:pt x="2681" y="3405"/>
                      </a:cubicBezTo>
                      <a:cubicBezTo>
                        <a:pt x="2898" y="3405"/>
                        <a:pt x="3102" y="3231"/>
                        <a:pt x="3102" y="2996"/>
                      </a:cubicBezTo>
                      <a:lnTo>
                        <a:pt x="3102" y="428"/>
                      </a:lnTo>
                      <a:cubicBezTo>
                        <a:pt x="3102" y="176"/>
                        <a:pt x="2913" y="1"/>
                        <a:pt x="27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0953;p72"/>
                <p:cNvSpPr/>
                <p:nvPr/>
              </p:nvSpPr>
              <p:spPr>
                <a:xfrm>
                  <a:off x="6936956" y="3725976"/>
                  <a:ext cx="97055" cy="9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" h="3536" extrusionOk="0">
                      <a:moveTo>
                        <a:pt x="1" y="0"/>
                      </a:moveTo>
                      <a:lnTo>
                        <a:pt x="1" y="3536"/>
                      </a:lnTo>
                      <a:lnTo>
                        <a:pt x="3537" y="3536"/>
                      </a:lnTo>
                      <a:lnTo>
                        <a:pt x="35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2" name="Google Shape;10954;p72"/>
            <p:cNvSpPr/>
            <p:nvPr/>
          </p:nvSpPr>
          <p:spPr>
            <a:xfrm>
              <a:off x="6513173" y="999208"/>
              <a:ext cx="408252" cy="49474"/>
            </a:xfrm>
            <a:custGeom>
              <a:avLst/>
              <a:gdLst/>
              <a:ahLst/>
              <a:cxnLst/>
              <a:rect l="l" t="t" r="r" b="b"/>
              <a:pathLst>
                <a:path w="14878" h="1803" extrusionOk="0">
                  <a:moveTo>
                    <a:pt x="901" y="1"/>
                  </a:moveTo>
                  <a:cubicBezTo>
                    <a:pt x="401" y="1"/>
                    <a:pt x="0" y="401"/>
                    <a:pt x="0" y="902"/>
                  </a:cubicBezTo>
                  <a:cubicBezTo>
                    <a:pt x="0" y="1402"/>
                    <a:pt x="401" y="1802"/>
                    <a:pt x="901" y="1802"/>
                  </a:cubicBezTo>
                  <a:lnTo>
                    <a:pt x="13977" y="1802"/>
                  </a:lnTo>
                  <a:cubicBezTo>
                    <a:pt x="14477" y="1802"/>
                    <a:pt x="14878" y="1402"/>
                    <a:pt x="14878" y="902"/>
                  </a:cubicBezTo>
                  <a:cubicBezTo>
                    <a:pt x="14878" y="401"/>
                    <a:pt x="14477" y="1"/>
                    <a:pt x="139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053100" y="189082"/>
            <a:ext cx="710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¿Cómo consigo la aplicación?</a:t>
            </a:r>
            <a:endParaRPr lang="es-CL" sz="2800" dirty="0">
              <a:solidFill>
                <a:srgbClr val="FFFF00"/>
              </a:solidFill>
              <a:latin typeface="Slackey" panose="020B0604020202020204" charset="0"/>
            </a:endParaRPr>
          </a:p>
        </p:txBody>
      </p:sp>
      <p:pic>
        <p:nvPicPr>
          <p:cNvPr id="2" name="Picture 2" descr="C:\Users\pc1\Downloads\WhatsApp Image 2020-08-05 at 6.13.23 P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9"/>
          <a:stretch/>
        </p:blipFill>
        <p:spPr bwMode="auto">
          <a:xfrm>
            <a:off x="4355976" y="1931448"/>
            <a:ext cx="3716709" cy="22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c1\Downloads\WhatsApp Image 2020-08-05 at 6.13.23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947">
            <a:off x="1407716" y="2229010"/>
            <a:ext cx="1382417" cy="14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3" name="Google Shape;10463;p51"/>
          <p:cNvSpPr txBox="1">
            <a:spLocks noGrp="1"/>
          </p:cNvSpPr>
          <p:nvPr>
            <p:ph type="title"/>
          </p:nvPr>
        </p:nvSpPr>
        <p:spPr>
          <a:xfrm>
            <a:off x="1475656" y="393932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n" dirty="0" smtClean="0"/>
              <a:t>Cuál es el objetivo de realizar y compartir estas imágenes?</a:t>
            </a:r>
            <a:endParaRPr dirty="0"/>
          </a:p>
        </p:txBody>
      </p:sp>
      <p:sp>
        <p:nvSpPr>
          <p:cNvPr id="10464" name="Google Shape;10464;p51"/>
          <p:cNvSpPr/>
          <p:nvPr/>
        </p:nvSpPr>
        <p:spPr>
          <a:xfrm>
            <a:off x="4862534" y="1906150"/>
            <a:ext cx="3346683" cy="2878150"/>
          </a:xfrm>
          <a:custGeom>
            <a:avLst/>
            <a:gdLst/>
            <a:ahLst/>
            <a:cxnLst/>
            <a:rect l="l" t="t" r="r" b="b"/>
            <a:pathLst>
              <a:path w="152834" h="115126" extrusionOk="0">
                <a:moveTo>
                  <a:pt x="148670" y="2312"/>
                </a:moveTo>
                <a:lnTo>
                  <a:pt x="0" y="0"/>
                </a:lnTo>
                <a:lnTo>
                  <a:pt x="1275" y="107331"/>
                </a:lnTo>
                <a:lnTo>
                  <a:pt x="152834" y="115126"/>
                </a:lnTo>
                <a:lnTo>
                  <a:pt x="152511" y="10617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65" name="Google Shape;10465;p51"/>
          <p:cNvSpPr/>
          <p:nvPr/>
        </p:nvSpPr>
        <p:spPr>
          <a:xfrm>
            <a:off x="1094342" y="1873850"/>
            <a:ext cx="3405650" cy="2852650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67" name="Google Shape;10467;p51"/>
          <p:cNvSpPr txBox="1">
            <a:spLocks noGrp="1"/>
          </p:cNvSpPr>
          <p:nvPr>
            <p:ph type="subTitle" idx="2"/>
          </p:nvPr>
        </p:nvSpPr>
        <p:spPr>
          <a:xfrm>
            <a:off x="4862534" y="2355726"/>
            <a:ext cx="3260271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CL" sz="2000" b="1" dirty="0" smtClean="0">
                <a:solidFill>
                  <a:srgbClr val="FF9900"/>
                </a:solidFill>
              </a:rPr>
              <a:t>Lo más importante es que puedas compartir las emociones </a:t>
            </a:r>
            <a:r>
              <a:rPr lang="es-CL" sz="2000" b="1" dirty="0">
                <a:solidFill>
                  <a:srgbClr val="FF9900"/>
                </a:solidFill>
              </a:rPr>
              <a:t>que </a:t>
            </a:r>
            <a:r>
              <a:rPr lang="es-CL" sz="2000" b="1" dirty="0" smtClean="0">
                <a:solidFill>
                  <a:srgbClr val="FF9900"/>
                </a:solidFill>
              </a:rPr>
              <a:t>sentiste </a:t>
            </a:r>
            <a:r>
              <a:rPr lang="es-CL" sz="2000" b="1" dirty="0">
                <a:solidFill>
                  <a:srgbClr val="FF9900"/>
                </a:solidFill>
              </a:rPr>
              <a:t>estos </a:t>
            </a:r>
            <a:r>
              <a:rPr lang="es-CL" sz="2000" b="1" dirty="0" smtClean="0">
                <a:solidFill>
                  <a:srgbClr val="FF9900"/>
                </a:solidFill>
              </a:rPr>
              <a:t>días</a:t>
            </a:r>
            <a:r>
              <a:rPr lang="es-CL" sz="2000" b="1" dirty="0">
                <a:solidFill>
                  <a:srgbClr val="FF9900"/>
                </a:solidFill>
              </a:rPr>
              <a:t> </a:t>
            </a:r>
            <a:r>
              <a:rPr lang="es-CL" sz="2000" b="1" dirty="0" smtClean="0">
                <a:solidFill>
                  <a:srgbClr val="FF9900"/>
                </a:solidFill>
              </a:rPr>
              <a:t>realizando tus actividades agregando textos o </a:t>
            </a:r>
            <a:r>
              <a:rPr lang="es-CL" sz="2000" b="1" dirty="0" err="1" smtClean="0">
                <a:solidFill>
                  <a:srgbClr val="FF9900"/>
                </a:solidFill>
              </a:rPr>
              <a:t>emoticons</a:t>
            </a:r>
            <a:r>
              <a:rPr lang="es-CL" sz="2000" b="1" dirty="0" smtClean="0">
                <a:solidFill>
                  <a:srgbClr val="FF9900"/>
                </a:solidFill>
              </a:rPr>
              <a:t> con la aplicación</a:t>
            </a:r>
            <a:r>
              <a:rPr lang="es-CL" sz="2000" dirty="0" smtClean="0">
                <a:solidFill>
                  <a:srgbClr val="FF9900"/>
                </a:solidFill>
              </a:rPr>
              <a:t>.</a:t>
            </a:r>
            <a:endParaRPr lang="es-CL" sz="2000" dirty="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471" name="Google Shape;10471;p51"/>
          <p:cNvSpPr txBox="1">
            <a:spLocks noGrp="1"/>
          </p:cNvSpPr>
          <p:nvPr>
            <p:ph type="subTitle" idx="6"/>
          </p:nvPr>
        </p:nvSpPr>
        <p:spPr>
          <a:xfrm>
            <a:off x="1203176" y="2355726"/>
            <a:ext cx="3296816" cy="1209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2000" dirty="0" smtClean="0">
                <a:solidFill>
                  <a:srgbClr val="00B0F0"/>
                </a:solidFill>
              </a:rPr>
              <a:t>Compartir lo </a:t>
            </a:r>
            <a:r>
              <a:rPr lang="es-ES" sz="2000" dirty="0">
                <a:solidFill>
                  <a:srgbClr val="00B0F0"/>
                </a:solidFill>
              </a:rPr>
              <a:t>que hiciste con tu familia esta semana (cocinar, bailar, yoga, ver una película, divertirte</a:t>
            </a:r>
            <a:r>
              <a:rPr lang="es-ES" dirty="0">
                <a:solidFill>
                  <a:srgbClr val="00B0F0"/>
                </a:solidFill>
              </a:rPr>
              <a:t>).</a:t>
            </a:r>
          </a:p>
        </p:txBody>
      </p:sp>
      <p:grpSp>
        <p:nvGrpSpPr>
          <p:cNvPr id="10474" name="Google Shape;10474;p51"/>
          <p:cNvGrpSpPr/>
          <p:nvPr/>
        </p:nvGrpSpPr>
        <p:grpSpPr>
          <a:xfrm>
            <a:off x="167714" y="932554"/>
            <a:ext cx="959930" cy="672888"/>
            <a:chOff x="236653" y="347946"/>
            <a:chExt cx="1315875" cy="922396"/>
          </a:xfrm>
        </p:grpSpPr>
        <p:grpSp>
          <p:nvGrpSpPr>
            <p:cNvPr id="10475" name="Google Shape;10475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476" name="Google Shape;10476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7" name="Google Shape;10477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8" name="Google Shape;10478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479" name="Google Shape;10479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0" name="Google Shape;10480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81" name="Google Shape;10481;p51"/>
          <p:cNvGrpSpPr/>
          <p:nvPr/>
        </p:nvGrpSpPr>
        <p:grpSpPr>
          <a:xfrm rot="10800000">
            <a:off x="7787714" y="208654"/>
            <a:ext cx="959930" cy="672888"/>
            <a:chOff x="236653" y="347946"/>
            <a:chExt cx="1315875" cy="922396"/>
          </a:xfrm>
        </p:grpSpPr>
        <p:grpSp>
          <p:nvGrpSpPr>
            <p:cNvPr id="10482" name="Google Shape;10482;p51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483" name="Google Shape;10483;p51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4" name="Google Shape;10484;p51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16213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5" name="Google Shape;10485;p51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486" name="Google Shape;10486;p51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7" name="Google Shape;10487;p51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rgbClr val="1621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908;p36"/>
          <p:cNvGrpSpPr/>
          <p:nvPr/>
        </p:nvGrpSpPr>
        <p:grpSpPr>
          <a:xfrm>
            <a:off x="-1278356" y="2885680"/>
            <a:ext cx="2530525" cy="2168763"/>
            <a:chOff x="5750900" y="1961287"/>
            <a:chExt cx="2530525" cy="2168763"/>
          </a:xfrm>
        </p:grpSpPr>
        <p:grpSp>
          <p:nvGrpSpPr>
            <p:cNvPr id="218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257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259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9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220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1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222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6" name="Google Shape;908;p36"/>
          <p:cNvGrpSpPr/>
          <p:nvPr/>
        </p:nvGrpSpPr>
        <p:grpSpPr>
          <a:xfrm>
            <a:off x="8065953" y="2940379"/>
            <a:ext cx="2530525" cy="2168763"/>
            <a:chOff x="5750900" y="1961287"/>
            <a:chExt cx="2530525" cy="2168763"/>
          </a:xfrm>
        </p:grpSpPr>
        <p:grpSp>
          <p:nvGrpSpPr>
            <p:cNvPr id="297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336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338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8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299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301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3" name="Google Shape;10443;p49"/>
          <p:cNvSpPr/>
          <p:nvPr/>
        </p:nvSpPr>
        <p:spPr>
          <a:xfrm>
            <a:off x="3117448" y="1526914"/>
            <a:ext cx="3265325" cy="2104907"/>
          </a:xfrm>
          <a:prstGeom prst="irregularSeal1">
            <a:avLst/>
          </a:prstGeom>
          <a:solidFill>
            <a:srgbClr val="FFFFFF"/>
          </a:solidFill>
          <a:ln w="381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4" name="Google Shape;10444;p49"/>
          <p:cNvGrpSpPr/>
          <p:nvPr/>
        </p:nvGrpSpPr>
        <p:grpSpPr>
          <a:xfrm rot="2700000">
            <a:off x="-1748656" y="-1844615"/>
            <a:ext cx="1638312" cy="1514693"/>
            <a:chOff x="0" y="25"/>
            <a:chExt cx="1638328" cy="1771501"/>
          </a:xfrm>
        </p:grpSpPr>
        <p:sp>
          <p:nvSpPr>
            <p:cNvPr id="10445" name="Google Shape;10445;p49"/>
            <p:cNvSpPr/>
            <p:nvPr/>
          </p:nvSpPr>
          <p:spPr>
            <a:xfrm>
              <a:off x="419100" y="25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9"/>
            <p:cNvSpPr/>
            <p:nvPr/>
          </p:nvSpPr>
          <p:spPr>
            <a:xfrm>
              <a:off x="0" y="25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7" name="Google Shape;10447;p49"/>
          <p:cNvGrpSpPr/>
          <p:nvPr/>
        </p:nvGrpSpPr>
        <p:grpSpPr>
          <a:xfrm rot="2700000">
            <a:off x="8035131" y="4215934"/>
            <a:ext cx="1638312" cy="1514693"/>
            <a:chOff x="7505675" y="3372000"/>
            <a:chExt cx="1638328" cy="1771501"/>
          </a:xfrm>
        </p:grpSpPr>
        <p:sp>
          <p:nvSpPr>
            <p:cNvPr id="10448" name="Google Shape;10448;p49"/>
            <p:cNvSpPr/>
            <p:nvPr/>
          </p:nvSpPr>
          <p:spPr>
            <a:xfrm rot="10800000">
              <a:off x="7638922" y="3791094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9"/>
            <p:cNvSpPr/>
            <p:nvPr/>
          </p:nvSpPr>
          <p:spPr>
            <a:xfrm rot="10800000">
              <a:off x="7505675" y="3372000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08;p36"/>
          <p:cNvGrpSpPr/>
          <p:nvPr/>
        </p:nvGrpSpPr>
        <p:grpSpPr>
          <a:xfrm>
            <a:off x="-3034017" y="1195114"/>
            <a:ext cx="2530525" cy="2168763"/>
            <a:chOff x="5750900" y="1961287"/>
            <a:chExt cx="2530525" cy="2168763"/>
          </a:xfrm>
        </p:grpSpPr>
        <p:grpSp>
          <p:nvGrpSpPr>
            <p:cNvPr id="12" name="Google Shape;909;p36"/>
            <p:cNvGrpSpPr/>
            <p:nvPr/>
          </p:nvGrpSpPr>
          <p:grpSpPr>
            <a:xfrm>
              <a:off x="7036425" y="2015420"/>
              <a:ext cx="1245000" cy="2114630"/>
              <a:chOff x="7036425" y="2015420"/>
              <a:chExt cx="1245000" cy="2114630"/>
            </a:xfrm>
          </p:grpSpPr>
          <p:sp>
            <p:nvSpPr>
              <p:cNvPr id="51" name="Google Shape;910;p36"/>
              <p:cNvSpPr/>
              <p:nvPr/>
            </p:nvSpPr>
            <p:spPr>
              <a:xfrm>
                <a:off x="7036425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911;p36"/>
              <p:cNvGrpSpPr/>
              <p:nvPr/>
            </p:nvGrpSpPr>
            <p:grpSpPr>
              <a:xfrm>
                <a:off x="7052454" y="2015420"/>
                <a:ext cx="1001821" cy="2011230"/>
                <a:chOff x="2046179" y="1868695"/>
                <a:chExt cx="1001821" cy="2011230"/>
              </a:xfrm>
            </p:grpSpPr>
            <p:sp>
              <p:nvSpPr>
                <p:cNvPr id="53" name="Google Shape;912;p36"/>
                <p:cNvSpPr/>
                <p:nvPr/>
              </p:nvSpPr>
              <p:spPr>
                <a:xfrm>
                  <a:off x="2046179" y="2703565"/>
                  <a:ext cx="1001821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1" h="15880" extrusionOk="0">
                      <a:moveTo>
                        <a:pt x="19682" y="1"/>
                      </a:moveTo>
                      <a:lnTo>
                        <a:pt x="8554" y="1288"/>
                      </a:lnTo>
                      <a:cubicBezTo>
                        <a:pt x="8554" y="1288"/>
                        <a:pt x="5883" y="3887"/>
                        <a:pt x="3906" y="5850"/>
                      </a:cubicBezTo>
                      <a:cubicBezTo>
                        <a:pt x="1925" y="7808"/>
                        <a:pt x="0" y="11981"/>
                        <a:pt x="2393" y="14192"/>
                      </a:cubicBezTo>
                      <a:cubicBezTo>
                        <a:pt x="3191" y="14931"/>
                        <a:pt x="4013" y="15177"/>
                        <a:pt x="4755" y="15177"/>
                      </a:cubicBezTo>
                      <a:cubicBezTo>
                        <a:pt x="6238" y="15177"/>
                        <a:pt x="7400" y="14192"/>
                        <a:pt x="7400" y="14192"/>
                      </a:cubicBezTo>
                      <a:cubicBezTo>
                        <a:pt x="8999" y="15500"/>
                        <a:pt x="10954" y="15880"/>
                        <a:pt x="12906" y="15880"/>
                      </a:cubicBezTo>
                      <a:cubicBezTo>
                        <a:pt x="14733" y="15880"/>
                        <a:pt x="16559" y="15547"/>
                        <a:pt x="18089" y="15332"/>
                      </a:cubicBezTo>
                      <a:cubicBezTo>
                        <a:pt x="21248" y="14892"/>
                        <a:pt x="22167" y="12991"/>
                        <a:pt x="22167" y="12991"/>
                      </a:cubicBezTo>
                      <a:cubicBezTo>
                        <a:pt x="22167" y="12991"/>
                        <a:pt x="22702" y="13561"/>
                        <a:pt x="23942" y="13814"/>
                      </a:cubicBezTo>
                      <a:cubicBezTo>
                        <a:pt x="24048" y="13836"/>
                        <a:pt x="24169" y="13847"/>
                        <a:pt x="24300" y="13847"/>
                      </a:cubicBezTo>
                      <a:cubicBezTo>
                        <a:pt x="25705" y="13847"/>
                        <a:pt x="28391" y="12642"/>
                        <a:pt x="29025" y="10905"/>
                      </a:cubicBezTo>
                      <a:cubicBezTo>
                        <a:pt x="29720" y="9009"/>
                        <a:pt x="25737" y="5466"/>
                        <a:pt x="23420" y="3447"/>
                      </a:cubicBezTo>
                      <a:cubicBezTo>
                        <a:pt x="21099" y="1423"/>
                        <a:pt x="19682" y="1"/>
                        <a:pt x="196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913;p36"/>
                <p:cNvSpPr/>
                <p:nvPr/>
              </p:nvSpPr>
              <p:spPr>
                <a:xfrm>
                  <a:off x="2309333" y="2638880"/>
                  <a:ext cx="401928" cy="16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4" h="5041" extrusionOk="0">
                      <a:moveTo>
                        <a:pt x="11851" y="0"/>
                      </a:moveTo>
                      <a:lnTo>
                        <a:pt x="838" y="991"/>
                      </a:lnTo>
                      <a:cubicBezTo>
                        <a:pt x="838" y="991"/>
                        <a:pt x="0" y="2308"/>
                        <a:pt x="1034" y="3671"/>
                      </a:cubicBezTo>
                      <a:cubicBezTo>
                        <a:pt x="1690" y="4538"/>
                        <a:pt x="3859" y="5041"/>
                        <a:pt x="5946" y="5041"/>
                      </a:cubicBezTo>
                      <a:cubicBezTo>
                        <a:pt x="7147" y="5041"/>
                        <a:pt x="8320" y="4874"/>
                        <a:pt x="9162" y="4513"/>
                      </a:cubicBezTo>
                      <a:cubicBezTo>
                        <a:pt x="11464" y="3528"/>
                        <a:pt x="11923" y="2829"/>
                        <a:pt x="11890" y="1418"/>
                      </a:cubicBezTo>
                      <a:lnTo>
                        <a:pt x="118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914;p36"/>
                <p:cNvSpPr/>
                <p:nvPr/>
              </p:nvSpPr>
              <p:spPr>
                <a:xfrm>
                  <a:off x="2148279" y="2231389"/>
                  <a:ext cx="657768" cy="47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4" h="13968" extrusionOk="0">
                      <a:moveTo>
                        <a:pt x="11279" y="1"/>
                      </a:moveTo>
                      <a:cubicBezTo>
                        <a:pt x="10854" y="1"/>
                        <a:pt x="10423" y="34"/>
                        <a:pt x="9990" y="104"/>
                      </a:cubicBezTo>
                      <a:cubicBezTo>
                        <a:pt x="5731" y="802"/>
                        <a:pt x="809" y="4598"/>
                        <a:pt x="896" y="6202"/>
                      </a:cubicBezTo>
                      <a:cubicBezTo>
                        <a:pt x="896" y="6202"/>
                        <a:pt x="1" y="13516"/>
                        <a:pt x="9603" y="13951"/>
                      </a:cubicBezTo>
                      <a:cubicBezTo>
                        <a:pt x="9844" y="13962"/>
                        <a:pt x="10079" y="13968"/>
                        <a:pt x="10308" y="13968"/>
                      </a:cubicBezTo>
                      <a:cubicBezTo>
                        <a:pt x="18948" y="13968"/>
                        <a:pt x="19514" y="6322"/>
                        <a:pt x="18922" y="4374"/>
                      </a:cubicBezTo>
                      <a:cubicBezTo>
                        <a:pt x="18372" y="2572"/>
                        <a:pt x="15043" y="1"/>
                        <a:pt x="11279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915;p36"/>
                <p:cNvSpPr/>
                <p:nvPr/>
              </p:nvSpPr>
              <p:spPr>
                <a:xfrm>
                  <a:off x="2414467" y="2399556"/>
                  <a:ext cx="48808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962" extrusionOk="0">
                      <a:moveTo>
                        <a:pt x="644" y="1"/>
                      </a:moveTo>
                      <a:cubicBezTo>
                        <a:pt x="239" y="1"/>
                        <a:pt x="0" y="592"/>
                        <a:pt x="332" y="873"/>
                      </a:cubicBezTo>
                      <a:cubicBezTo>
                        <a:pt x="332" y="873"/>
                        <a:pt x="434" y="962"/>
                        <a:pt x="634" y="962"/>
                      </a:cubicBezTo>
                      <a:cubicBezTo>
                        <a:pt x="734" y="962"/>
                        <a:pt x="858" y="940"/>
                        <a:pt x="1007" y="873"/>
                      </a:cubicBezTo>
                      <a:cubicBezTo>
                        <a:pt x="1448" y="672"/>
                        <a:pt x="1093" y="31"/>
                        <a:pt x="672" y="2"/>
                      </a:cubicBezTo>
                      <a:cubicBezTo>
                        <a:pt x="663" y="1"/>
                        <a:pt x="653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916;p36"/>
                <p:cNvSpPr/>
                <p:nvPr/>
              </p:nvSpPr>
              <p:spPr>
                <a:xfrm>
                  <a:off x="2513904" y="2387388"/>
                  <a:ext cx="36977" cy="3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958" extrusionOk="0">
                      <a:moveTo>
                        <a:pt x="594" y="1"/>
                      </a:moveTo>
                      <a:cubicBezTo>
                        <a:pt x="555" y="1"/>
                        <a:pt x="513" y="6"/>
                        <a:pt x="469" y="18"/>
                      </a:cubicBezTo>
                      <a:cubicBezTo>
                        <a:pt x="0" y="148"/>
                        <a:pt x="124" y="789"/>
                        <a:pt x="325" y="918"/>
                      </a:cubicBezTo>
                      <a:cubicBezTo>
                        <a:pt x="367" y="945"/>
                        <a:pt x="425" y="957"/>
                        <a:pt x="491" y="957"/>
                      </a:cubicBezTo>
                      <a:cubicBezTo>
                        <a:pt x="740" y="957"/>
                        <a:pt x="1096" y="775"/>
                        <a:pt x="1096" y="506"/>
                      </a:cubicBezTo>
                      <a:cubicBezTo>
                        <a:pt x="1096" y="506"/>
                        <a:pt x="967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917;p36"/>
                <p:cNvSpPr/>
                <p:nvPr/>
              </p:nvSpPr>
              <p:spPr>
                <a:xfrm>
                  <a:off x="2393872" y="2435724"/>
                  <a:ext cx="212829" cy="10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4" h="3055" extrusionOk="0">
                      <a:moveTo>
                        <a:pt x="6314" y="1"/>
                      </a:moveTo>
                      <a:cubicBezTo>
                        <a:pt x="6313" y="1"/>
                        <a:pt x="4672" y="2557"/>
                        <a:pt x="3504" y="2753"/>
                      </a:cubicBezTo>
                      <a:cubicBezTo>
                        <a:pt x="3425" y="2767"/>
                        <a:pt x="3341" y="2773"/>
                        <a:pt x="3253" y="2773"/>
                      </a:cubicBezTo>
                      <a:cubicBezTo>
                        <a:pt x="2029" y="2773"/>
                        <a:pt x="1" y="1557"/>
                        <a:pt x="0" y="1557"/>
                      </a:cubicBezTo>
                      <a:lnTo>
                        <a:pt x="0" y="1557"/>
                      </a:lnTo>
                      <a:cubicBezTo>
                        <a:pt x="1" y="1557"/>
                        <a:pt x="1795" y="3055"/>
                        <a:pt x="3342" y="3055"/>
                      </a:cubicBezTo>
                      <a:cubicBezTo>
                        <a:pt x="3428" y="3055"/>
                        <a:pt x="3514" y="3050"/>
                        <a:pt x="3599" y="3040"/>
                      </a:cubicBezTo>
                      <a:cubicBezTo>
                        <a:pt x="5203" y="2854"/>
                        <a:pt x="6314" y="1"/>
                        <a:pt x="6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918;p36"/>
                <p:cNvSpPr/>
                <p:nvPr/>
              </p:nvSpPr>
              <p:spPr>
                <a:xfrm>
                  <a:off x="2398692" y="2442162"/>
                  <a:ext cx="49719" cy="1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" h="462" extrusionOk="0">
                      <a:moveTo>
                        <a:pt x="926" y="0"/>
                      </a:moveTo>
                      <a:cubicBezTo>
                        <a:pt x="907" y="0"/>
                        <a:pt x="887" y="1"/>
                        <a:pt x="867" y="1"/>
                      </a:cubicBezTo>
                      <a:cubicBezTo>
                        <a:pt x="330" y="21"/>
                        <a:pt x="1" y="198"/>
                        <a:pt x="355" y="370"/>
                      </a:cubicBezTo>
                      <a:cubicBezTo>
                        <a:pt x="482" y="435"/>
                        <a:pt x="659" y="461"/>
                        <a:pt x="835" y="461"/>
                      </a:cubicBezTo>
                      <a:cubicBezTo>
                        <a:pt x="1142" y="461"/>
                        <a:pt x="1445" y="381"/>
                        <a:pt x="1475" y="284"/>
                      </a:cubicBezTo>
                      <a:cubicBezTo>
                        <a:pt x="1475" y="284"/>
                        <a:pt x="1413" y="0"/>
                        <a:pt x="9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919;p36"/>
                <p:cNvSpPr/>
                <p:nvPr/>
              </p:nvSpPr>
              <p:spPr>
                <a:xfrm>
                  <a:off x="2527050" y="2422679"/>
                  <a:ext cx="49820" cy="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434" extrusionOk="0">
                      <a:moveTo>
                        <a:pt x="962" y="0"/>
                      </a:moveTo>
                      <a:cubicBezTo>
                        <a:pt x="724" y="0"/>
                        <a:pt x="417" y="35"/>
                        <a:pt x="233" y="173"/>
                      </a:cubicBezTo>
                      <a:cubicBezTo>
                        <a:pt x="1" y="343"/>
                        <a:pt x="84" y="433"/>
                        <a:pt x="297" y="433"/>
                      </a:cubicBezTo>
                      <a:cubicBezTo>
                        <a:pt x="383" y="433"/>
                        <a:pt x="490" y="418"/>
                        <a:pt x="606" y="388"/>
                      </a:cubicBezTo>
                      <a:cubicBezTo>
                        <a:pt x="1013" y="283"/>
                        <a:pt x="1477" y="158"/>
                        <a:pt x="1300" y="29"/>
                      </a:cubicBezTo>
                      <a:cubicBezTo>
                        <a:pt x="1288" y="21"/>
                        <a:pt x="1146" y="0"/>
                        <a:pt x="9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920;p36"/>
                <p:cNvSpPr/>
                <p:nvPr/>
              </p:nvSpPr>
              <p:spPr>
                <a:xfrm>
                  <a:off x="2476624" y="2434915"/>
                  <a:ext cx="46011" cy="24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725" extrusionOk="0">
                      <a:moveTo>
                        <a:pt x="615" y="1"/>
                      </a:moveTo>
                      <a:cubicBezTo>
                        <a:pt x="282" y="1"/>
                        <a:pt x="0" y="209"/>
                        <a:pt x="106" y="446"/>
                      </a:cubicBezTo>
                      <a:lnTo>
                        <a:pt x="106" y="398"/>
                      </a:lnTo>
                      <a:cubicBezTo>
                        <a:pt x="106" y="398"/>
                        <a:pt x="254" y="724"/>
                        <a:pt x="704" y="724"/>
                      </a:cubicBezTo>
                      <a:cubicBezTo>
                        <a:pt x="1155" y="724"/>
                        <a:pt x="1365" y="265"/>
                        <a:pt x="934" y="68"/>
                      </a:cubicBezTo>
                      <a:cubicBezTo>
                        <a:pt x="830" y="21"/>
                        <a:pt x="720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921;p36"/>
                <p:cNvSpPr/>
                <p:nvPr/>
              </p:nvSpPr>
              <p:spPr>
                <a:xfrm>
                  <a:off x="2120571" y="2147423"/>
                  <a:ext cx="736138" cy="57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9" h="17116" extrusionOk="0">
                      <a:moveTo>
                        <a:pt x="10706" y="1"/>
                      </a:moveTo>
                      <a:cubicBezTo>
                        <a:pt x="10165" y="1"/>
                        <a:pt x="9624" y="17"/>
                        <a:pt x="9089" y="48"/>
                      </a:cubicBezTo>
                      <a:cubicBezTo>
                        <a:pt x="4083" y="346"/>
                        <a:pt x="1675" y="1972"/>
                        <a:pt x="838" y="3404"/>
                      </a:cubicBezTo>
                      <a:cubicBezTo>
                        <a:pt x="0" y="4830"/>
                        <a:pt x="52" y="16566"/>
                        <a:pt x="248" y="17007"/>
                      </a:cubicBezTo>
                      <a:cubicBezTo>
                        <a:pt x="281" y="17082"/>
                        <a:pt x="346" y="17116"/>
                        <a:pt x="435" y="17116"/>
                      </a:cubicBezTo>
                      <a:cubicBezTo>
                        <a:pt x="879" y="17116"/>
                        <a:pt x="1940" y="16261"/>
                        <a:pt x="2762" y="15236"/>
                      </a:cubicBezTo>
                      <a:cubicBezTo>
                        <a:pt x="3747" y="14001"/>
                        <a:pt x="2762" y="8741"/>
                        <a:pt x="2762" y="8741"/>
                      </a:cubicBezTo>
                      <a:cubicBezTo>
                        <a:pt x="5815" y="6511"/>
                        <a:pt x="8868" y="5825"/>
                        <a:pt x="11432" y="5825"/>
                      </a:cubicBezTo>
                      <a:cubicBezTo>
                        <a:pt x="14911" y="5825"/>
                        <a:pt x="17489" y="7090"/>
                        <a:pt x="17944" y="7482"/>
                      </a:cubicBezTo>
                      <a:cubicBezTo>
                        <a:pt x="18734" y="8157"/>
                        <a:pt x="18485" y="10254"/>
                        <a:pt x="18538" y="11608"/>
                      </a:cubicBezTo>
                      <a:cubicBezTo>
                        <a:pt x="18586" y="12963"/>
                        <a:pt x="19720" y="14791"/>
                        <a:pt x="20807" y="15088"/>
                      </a:cubicBezTo>
                      <a:cubicBezTo>
                        <a:pt x="20823" y="15092"/>
                        <a:pt x="20839" y="15094"/>
                        <a:pt x="20854" y="15094"/>
                      </a:cubicBezTo>
                      <a:cubicBezTo>
                        <a:pt x="21838" y="15094"/>
                        <a:pt x="20208" y="5925"/>
                        <a:pt x="19931" y="3404"/>
                      </a:cubicBezTo>
                      <a:cubicBezTo>
                        <a:pt x="19679" y="1112"/>
                        <a:pt x="15226" y="1"/>
                        <a:pt x="10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922;p36"/>
                <p:cNvSpPr/>
                <p:nvPr/>
              </p:nvSpPr>
              <p:spPr>
                <a:xfrm>
                  <a:off x="2117976" y="1893673"/>
                  <a:ext cx="683318" cy="41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2" h="12239" extrusionOk="0">
                      <a:moveTo>
                        <a:pt x="10068" y="0"/>
                      </a:moveTo>
                      <a:cubicBezTo>
                        <a:pt x="9061" y="0"/>
                        <a:pt x="8004" y="262"/>
                        <a:pt x="6773" y="723"/>
                      </a:cubicBezTo>
                      <a:cubicBezTo>
                        <a:pt x="3413" y="1976"/>
                        <a:pt x="809" y="7673"/>
                        <a:pt x="407" y="9376"/>
                      </a:cubicBezTo>
                      <a:cubicBezTo>
                        <a:pt x="0" y="11080"/>
                        <a:pt x="588" y="12239"/>
                        <a:pt x="588" y="12239"/>
                      </a:cubicBezTo>
                      <a:cubicBezTo>
                        <a:pt x="2389" y="8758"/>
                        <a:pt x="7663" y="7873"/>
                        <a:pt x="11850" y="7873"/>
                      </a:cubicBezTo>
                      <a:cubicBezTo>
                        <a:pt x="12471" y="7873"/>
                        <a:pt x="13068" y="7892"/>
                        <a:pt x="13627" y="7925"/>
                      </a:cubicBezTo>
                      <a:cubicBezTo>
                        <a:pt x="17950" y="8190"/>
                        <a:pt x="19644" y="10362"/>
                        <a:pt x="19644" y="10362"/>
                      </a:cubicBezTo>
                      <a:cubicBezTo>
                        <a:pt x="19644" y="10362"/>
                        <a:pt x="19744" y="10165"/>
                        <a:pt x="20008" y="9376"/>
                      </a:cubicBezTo>
                      <a:cubicBezTo>
                        <a:pt x="20271" y="8586"/>
                        <a:pt x="18840" y="5700"/>
                        <a:pt x="15518" y="2694"/>
                      </a:cubicBezTo>
                      <a:cubicBezTo>
                        <a:pt x="13414" y="788"/>
                        <a:pt x="11815" y="0"/>
                        <a:pt x="100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923;p36"/>
                <p:cNvSpPr/>
                <p:nvPr/>
              </p:nvSpPr>
              <p:spPr>
                <a:xfrm>
                  <a:off x="2088920" y="2716003"/>
                  <a:ext cx="155729" cy="15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" h="4453" extrusionOk="0">
                      <a:moveTo>
                        <a:pt x="1978" y="0"/>
                      </a:moveTo>
                      <a:lnTo>
                        <a:pt x="1350" y="250"/>
                      </a:lnTo>
                      <a:cubicBezTo>
                        <a:pt x="1350" y="250"/>
                        <a:pt x="1" y="2470"/>
                        <a:pt x="451" y="3351"/>
                      </a:cubicBezTo>
                      <a:cubicBezTo>
                        <a:pt x="749" y="3933"/>
                        <a:pt x="1095" y="4206"/>
                        <a:pt x="1359" y="4206"/>
                      </a:cubicBezTo>
                      <a:cubicBezTo>
                        <a:pt x="1492" y="4206"/>
                        <a:pt x="1605" y="4136"/>
                        <a:pt x="1680" y="4001"/>
                      </a:cubicBezTo>
                      <a:cubicBezTo>
                        <a:pt x="1905" y="3600"/>
                        <a:pt x="1982" y="2596"/>
                        <a:pt x="1982" y="2594"/>
                      </a:cubicBezTo>
                      <a:lnTo>
                        <a:pt x="1982" y="2594"/>
                      </a:lnTo>
                      <a:cubicBezTo>
                        <a:pt x="1982" y="2596"/>
                        <a:pt x="1881" y="4136"/>
                        <a:pt x="2207" y="4207"/>
                      </a:cubicBezTo>
                      <a:cubicBezTo>
                        <a:pt x="2215" y="4209"/>
                        <a:pt x="2222" y="4210"/>
                        <a:pt x="2229" y="4210"/>
                      </a:cubicBezTo>
                      <a:cubicBezTo>
                        <a:pt x="2518" y="4210"/>
                        <a:pt x="2208" y="2721"/>
                        <a:pt x="2207" y="2719"/>
                      </a:cubicBezTo>
                      <a:lnTo>
                        <a:pt x="2207" y="2719"/>
                      </a:lnTo>
                      <a:cubicBezTo>
                        <a:pt x="2208" y="2721"/>
                        <a:pt x="2627" y="4452"/>
                        <a:pt x="3152" y="4452"/>
                      </a:cubicBezTo>
                      <a:cubicBezTo>
                        <a:pt x="3156" y="4452"/>
                        <a:pt x="3160" y="4452"/>
                        <a:pt x="3164" y="4452"/>
                      </a:cubicBezTo>
                      <a:cubicBezTo>
                        <a:pt x="3691" y="4428"/>
                        <a:pt x="4620" y="3447"/>
                        <a:pt x="4242" y="2671"/>
                      </a:cubicBezTo>
                      <a:cubicBezTo>
                        <a:pt x="3863" y="1891"/>
                        <a:pt x="1978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924;p36"/>
                <p:cNvSpPr/>
                <p:nvPr/>
              </p:nvSpPr>
              <p:spPr>
                <a:xfrm>
                  <a:off x="2779958" y="2644408"/>
                  <a:ext cx="138369" cy="157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5" h="4680" extrusionOk="0">
                      <a:moveTo>
                        <a:pt x="1465" y="1"/>
                      </a:moveTo>
                      <a:cubicBezTo>
                        <a:pt x="1177" y="1"/>
                        <a:pt x="823" y="157"/>
                        <a:pt x="823" y="157"/>
                      </a:cubicBezTo>
                      <a:cubicBezTo>
                        <a:pt x="823" y="157"/>
                        <a:pt x="0" y="3143"/>
                        <a:pt x="579" y="3436"/>
                      </a:cubicBezTo>
                      <a:cubicBezTo>
                        <a:pt x="622" y="3457"/>
                        <a:pt x="661" y="3467"/>
                        <a:pt x="697" y="3467"/>
                      </a:cubicBezTo>
                      <a:cubicBezTo>
                        <a:pt x="1093" y="3467"/>
                        <a:pt x="1052" y="2248"/>
                        <a:pt x="1038" y="1966"/>
                      </a:cubicBezTo>
                      <a:lnTo>
                        <a:pt x="1038" y="1966"/>
                      </a:lnTo>
                      <a:cubicBezTo>
                        <a:pt x="1062" y="2349"/>
                        <a:pt x="1231" y="4514"/>
                        <a:pt x="1934" y="4665"/>
                      </a:cubicBezTo>
                      <a:cubicBezTo>
                        <a:pt x="1976" y="4675"/>
                        <a:pt x="2020" y="4679"/>
                        <a:pt x="2066" y="4679"/>
                      </a:cubicBezTo>
                      <a:cubicBezTo>
                        <a:pt x="2859" y="4679"/>
                        <a:pt x="4105" y="3314"/>
                        <a:pt x="3557" y="2374"/>
                      </a:cubicBezTo>
                      <a:cubicBezTo>
                        <a:pt x="3345" y="2010"/>
                        <a:pt x="3123" y="1750"/>
                        <a:pt x="2927" y="1567"/>
                      </a:cubicBezTo>
                      <a:lnTo>
                        <a:pt x="2927" y="1567"/>
                      </a:lnTo>
                      <a:cubicBezTo>
                        <a:pt x="3222" y="1744"/>
                        <a:pt x="3556" y="1913"/>
                        <a:pt x="3766" y="1913"/>
                      </a:cubicBezTo>
                      <a:cubicBezTo>
                        <a:pt x="3875" y="1913"/>
                        <a:pt x="3950" y="1868"/>
                        <a:pt x="3968" y="1756"/>
                      </a:cubicBezTo>
                      <a:cubicBezTo>
                        <a:pt x="4064" y="1186"/>
                        <a:pt x="1834" y="37"/>
                        <a:pt x="1532" y="4"/>
                      </a:cubicBezTo>
                      <a:cubicBezTo>
                        <a:pt x="1510" y="2"/>
                        <a:pt x="1488" y="1"/>
                        <a:pt x="1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925;p36"/>
                <p:cNvSpPr/>
                <p:nvPr/>
              </p:nvSpPr>
              <p:spPr>
                <a:xfrm>
                  <a:off x="2599252" y="1868695"/>
                  <a:ext cx="167088" cy="15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7" h="4527" extrusionOk="0">
                      <a:moveTo>
                        <a:pt x="2242" y="0"/>
                      </a:moveTo>
                      <a:cubicBezTo>
                        <a:pt x="2130" y="0"/>
                        <a:pt x="2014" y="11"/>
                        <a:pt x="1896" y="32"/>
                      </a:cubicBezTo>
                      <a:cubicBezTo>
                        <a:pt x="0" y="382"/>
                        <a:pt x="62" y="2445"/>
                        <a:pt x="62" y="2445"/>
                      </a:cubicBezTo>
                      <a:lnTo>
                        <a:pt x="2375" y="4526"/>
                      </a:lnTo>
                      <a:cubicBezTo>
                        <a:pt x="2375" y="4526"/>
                        <a:pt x="2939" y="4522"/>
                        <a:pt x="3983" y="3397"/>
                      </a:cubicBezTo>
                      <a:cubicBezTo>
                        <a:pt x="4957" y="2347"/>
                        <a:pt x="3940" y="0"/>
                        <a:pt x="22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926;p36"/>
                <p:cNvSpPr/>
                <p:nvPr/>
              </p:nvSpPr>
              <p:spPr>
                <a:xfrm>
                  <a:off x="2128762" y="1903852"/>
                  <a:ext cx="155223" cy="148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5" h="4402" extrusionOk="0">
                      <a:moveTo>
                        <a:pt x="2736" y="0"/>
                      </a:moveTo>
                      <a:cubicBezTo>
                        <a:pt x="2532" y="0"/>
                        <a:pt x="2309" y="35"/>
                        <a:pt x="2064" y="114"/>
                      </a:cubicBezTo>
                      <a:cubicBezTo>
                        <a:pt x="168" y="726"/>
                        <a:pt x="1" y="2871"/>
                        <a:pt x="1050" y="3770"/>
                      </a:cubicBezTo>
                      <a:cubicBezTo>
                        <a:pt x="1654" y="4290"/>
                        <a:pt x="1981" y="4401"/>
                        <a:pt x="2150" y="4401"/>
                      </a:cubicBezTo>
                      <a:cubicBezTo>
                        <a:pt x="2275" y="4401"/>
                        <a:pt x="2313" y="4340"/>
                        <a:pt x="2313" y="4340"/>
                      </a:cubicBezTo>
                      <a:lnTo>
                        <a:pt x="4605" y="1579"/>
                      </a:lnTo>
                      <a:cubicBezTo>
                        <a:pt x="4605" y="1579"/>
                        <a:pt x="4591" y="1535"/>
                        <a:pt x="4562" y="1464"/>
                      </a:cubicBezTo>
                      <a:cubicBezTo>
                        <a:pt x="4420" y="1102"/>
                        <a:pt x="3891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927;p36"/>
                <p:cNvSpPr/>
                <p:nvPr/>
              </p:nvSpPr>
              <p:spPr>
                <a:xfrm>
                  <a:off x="2360434" y="2010739"/>
                  <a:ext cx="136077" cy="107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180" extrusionOk="0">
                      <a:moveTo>
                        <a:pt x="2158" y="0"/>
                      </a:moveTo>
                      <a:cubicBezTo>
                        <a:pt x="2083" y="0"/>
                        <a:pt x="2006" y="5"/>
                        <a:pt x="1925" y="16"/>
                      </a:cubicBezTo>
                      <a:cubicBezTo>
                        <a:pt x="270" y="226"/>
                        <a:pt x="1" y="2179"/>
                        <a:pt x="963" y="2844"/>
                      </a:cubicBezTo>
                      <a:cubicBezTo>
                        <a:pt x="1286" y="3069"/>
                        <a:pt x="1731" y="3179"/>
                        <a:pt x="2183" y="3179"/>
                      </a:cubicBezTo>
                      <a:cubicBezTo>
                        <a:pt x="3080" y="3179"/>
                        <a:pt x="4001" y="2745"/>
                        <a:pt x="4036" y="1911"/>
                      </a:cubicBezTo>
                      <a:cubicBezTo>
                        <a:pt x="4036" y="1911"/>
                        <a:pt x="3625" y="0"/>
                        <a:pt x="215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28;p36"/>
                <p:cNvSpPr/>
                <p:nvPr/>
              </p:nvSpPr>
              <p:spPr>
                <a:xfrm>
                  <a:off x="2386423" y="2015728"/>
                  <a:ext cx="78572" cy="5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1" h="1538" extrusionOk="0">
                      <a:moveTo>
                        <a:pt x="1368" y="0"/>
                      </a:moveTo>
                      <a:cubicBezTo>
                        <a:pt x="1266" y="0"/>
                        <a:pt x="1154" y="12"/>
                        <a:pt x="1030" y="40"/>
                      </a:cubicBezTo>
                      <a:cubicBezTo>
                        <a:pt x="1" y="275"/>
                        <a:pt x="120" y="1180"/>
                        <a:pt x="561" y="1443"/>
                      </a:cubicBezTo>
                      <a:cubicBezTo>
                        <a:pt x="667" y="1506"/>
                        <a:pt x="826" y="1537"/>
                        <a:pt x="1005" y="1537"/>
                      </a:cubicBezTo>
                      <a:cubicBezTo>
                        <a:pt x="1568" y="1537"/>
                        <a:pt x="2330" y="1229"/>
                        <a:pt x="2280" y="648"/>
                      </a:cubicBezTo>
                      <a:cubicBezTo>
                        <a:pt x="2280" y="648"/>
                        <a:pt x="2109" y="0"/>
                        <a:pt x="13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29;p36"/>
                <p:cNvSpPr/>
                <p:nvPr/>
              </p:nvSpPr>
              <p:spPr>
                <a:xfrm>
                  <a:off x="2632589" y="1890471"/>
                  <a:ext cx="123673" cy="7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" h="2355" extrusionOk="0">
                      <a:moveTo>
                        <a:pt x="1242" y="1"/>
                      </a:moveTo>
                      <a:cubicBezTo>
                        <a:pt x="792" y="1"/>
                        <a:pt x="325" y="218"/>
                        <a:pt x="189" y="1061"/>
                      </a:cubicBezTo>
                      <a:cubicBezTo>
                        <a:pt x="0" y="2232"/>
                        <a:pt x="1211" y="2354"/>
                        <a:pt x="1379" y="2354"/>
                      </a:cubicBezTo>
                      <a:cubicBezTo>
                        <a:pt x="1386" y="2354"/>
                        <a:pt x="1392" y="2354"/>
                        <a:pt x="1395" y="2354"/>
                      </a:cubicBezTo>
                      <a:cubicBezTo>
                        <a:pt x="3668" y="2100"/>
                        <a:pt x="2329" y="262"/>
                        <a:pt x="1802" y="94"/>
                      </a:cubicBezTo>
                      <a:cubicBezTo>
                        <a:pt x="1639" y="44"/>
                        <a:pt x="1442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30;p36"/>
                <p:cNvSpPr/>
                <p:nvPr/>
              </p:nvSpPr>
              <p:spPr>
                <a:xfrm>
                  <a:off x="2150874" y="1930010"/>
                  <a:ext cx="92696" cy="8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530" extrusionOk="0">
                      <a:moveTo>
                        <a:pt x="1625" y="1"/>
                      </a:moveTo>
                      <a:cubicBezTo>
                        <a:pt x="1528" y="1"/>
                        <a:pt x="1424" y="16"/>
                        <a:pt x="1313" y="51"/>
                      </a:cubicBezTo>
                      <a:cubicBezTo>
                        <a:pt x="355" y="352"/>
                        <a:pt x="1" y="1885"/>
                        <a:pt x="991" y="2391"/>
                      </a:cubicBezTo>
                      <a:cubicBezTo>
                        <a:pt x="1175" y="2487"/>
                        <a:pt x="1352" y="2529"/>
                        <a:pt x="1517" y="2529"/>
                      </a:cubicBezTo>
                      <a:cubicBezTo>
                        <a:pt x="2243" y="2529"/>
                        <a:pt x="2749" y="1709"/>
                        <a:pt x="2691" y="898"/>
                      </a:cubicBezTo>
                      <a:cubicBezTo>
                        <a:pt x="2691" y="898"/>
                        <a:pt x="2362" y="1"/>
                        <a:pt x="16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31;p36"/>
                <p:cNvSpPr/>
                <p:nvPr/>
              </p:nvSpPr>
              <p:spPr>
                <a:xfrm>
                  <a:off x="2273334" y="1975784"/>
                  <a:ext cx="95089" cy="8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" h="2432" extrusionOk="0">
                      <a:moveTo>
                        <a:pt x="1436" y="1"/>
                      </a:moveTo>
                      <a:cubicBezTo>
                        <a:pt x="1127" y="1"/>
                        <a:pt x="829" y="114"/>
                        <a:pt x="642" y="249"/>
                      </a:cubicBezTo>
                      <a:cubicBezTo>
                        <a:pt x="207" y="565"/>
                        <a:pt x="0" y="1053"/>
                        <a:pt x="58" y="1411"/>
                      </a:cubicBezTo>
                      <a:cubicBezTo>
                        <a:pt x="68" y="1450"/>
                        <a:pt x="48" y="2268"/>
                        <a:pt x="967" y="2412"/>
                      </a:cubicBezTo>
                      <a:cubicBezTo>
                        <a:pt x="1048" y="2425"/>
                        <a:pt x="1129" y="2431"/>
                        <a:pt x="1209" y="2431"/>
                      </a:cubicBezTo>
                      <a:cubicBezTo>
                        <a:pt x="2045" y="2431"/>
                        <a:pt x="2821" y="1746"/>
                        <a:pt x="2476" y="790"/>
                      </a:cubicBezTo>
                      <a:cubicBezTo>
                        <a:pt x="2264" y="195"/>
                        <a:pt x="1841" y="1"/>
                        <a:pt x="14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932;p36"/>
                <p:cNvSpPr/>
                <p:nvPr/>
              </p:nvSpPr>
              <p:spPr>
                <a:xfrm>
                  <a:off x="2471770" y="1947773"/>
                  <a:ext cx="111370" cy="9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2714" extrusionOk="0">
                      <a:moveTo>
                        <a:pt x="2038" y="1"/>
                      </a:moveTo>
                      <a:cubicBezTo>
                        <a:pt x="1968" y="1"/>
                        <a:pt x="1894" y="7"/>
                        <a:pt x="1816" y="22"/>
                      </a:cubicBezTo>
                      <a:cubicBezTo>
                        <a:pt x="552" y="247"/>
                        <a:pt x="0" y="1621"/>
                        <a:pt x="877" y="2401"/>
                      </a:cubicBezTo>
                      <a:cubicBezTo>
                        <a:pt x="1125" y="2621"/>
                        <a:pt x="1421" y="2714"/>
                        <a:pt x="1720" y="2714"/>
                      </a:cubicBezTo>
                      <a:cubicBezTo>
                        <a:pt x="2474" y="2714"/>
                        <a:pt x="3246" y="2128"/>
                        <a:pt x="3303" y="1524"/>
                      </a:cubicBezTo>
                      <a:cubicBezTo>
                        <a:pt x="3303" y="1524"/>
                        <a:pt x="310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933;p36"/>
                <p:cNvSpPr/>
                <p:nvPr/>
              </p:nvSpPr>
              <p:spPr>
                <a:xfrm>
                  <a:off x="2496478" y="1964088"/>
                  <a:ext cx="55516" cy="4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" h="1437" extrusionOk="0">
                      <a:moveTo>
                        <a:pt x="928" y="1"/>
                      </a:moveTo>
                      <a:cubicBezTo>
                        <a:pt x="871" y="1"/>
                        <a:pt x="809" y="7"/>
                        <a:pt x="743" y="21"/>
                      </a:cubicBezTo>
                      <a:cubicBezTo>
                        <a:pt x="0" y="179"/>
                        <a:pt x="58" y="1017"/>
                        <a:pt x="416" y="1299"/>
                      </a:cubicBezTo>
                      <a:cubicBezTo>
                        <a:pt x="529" y="1388"/>
                        <a:pt x="692" y="1437"/>
                        <a:pt x="863" y="1437"/>
                      </a:cubicBezTo>
                      <a:cubicBezTo>
                        <a:pt x="1233" y="1437"/>
                        <a:pt x="1640" y="1209"/>
                        <a:pt x="1647" y="673"/>
                      </a:cubicBezTo>
                      <a:cubicBezTo>
                        <a:pt x="1647" y="673"/>
                        <a:pt x="1516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934;p36"/>
                <p:cNvSpPr/>
                <p:nvPr/>
              </p:nvSpPr>
              <p:spPr>
                <a:xfrm>
                  <a:off x="2288030" y="1994694"/>
                  <a:ext cx="51640" cy="4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1373" extrusionOk="0">
                      <a:moveTo>
                        <a:pt x="913" y="0"/>
                      </a:moveTo>
                      <a:cubicBezTo>
                        <a:pt x="846" y="0"/>
                        <a:pt x="772" y="12"/>
                        <a:pt x="690" y="37"/>
                      </a:cubicBezTo>
                      <a:cubicBezTo>
                        <a:pt x="1" y="253"/>
                        <a:pt x="110" y="908"/>
                        <a:pt x="403" y="1201"/>
                      </a:cubicBezTo>
                      <a:cubicBezTo>
                        <a:pt x="507" y="1307"/>
                        <a:pt x="681" y="1373"/>
                        <a:pt x="861" y="1373"/>
                      </a:cubicBezTo>
                      <a:cubicBezTo>
                        <a:pt x="1176" y="1373"/>
                        <a:pt x="1511" y="1171"/>
                        <a:pt x="1532" y="626"/>
                      </a:cubicBezTo>
                      <a:cubicBezTo>
                        <a:pt x="1532" y="626"/>
                        <a:pt x="14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935;p36"/>
                <p:cNvSpPr/>
                <p:nvPr/>
              </p:nvSpPr>
              <p:spPr>
                <a:xfrm>
                  <a:off x="2133751" y="3188111"/>
                  <a:ext cx="126706" cy="8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356" y="1680"/>
                        <a:pt x="796" y="1953"/>
                      </a:cubicBezTo>
                      <a:cubicBezTo>
                        <a:pt x="1118" y="2150"/>
                        <a:pt x="2029" y="2436"/>
                        <a:pt x="2687" y="2436"/>
                      </a:cubicBezTo>
                      <a:cubicBezTo>
                        <a:pt x="2936" y="2436"/>
                        <a:pt x="3149" y="2395"/>
                        <a:pt x="3280" y="2292"/>
                      </a:cubicBezTo>
                      <a:cubicBezTo>
                        <a:pt x="3759" y="1918"/>
                        <a:pt x="3610" y="507"/>
                        <a:pt x="3610" y="507"/>
                      </a:cubicBezTo>
                      <a:lnTo>
                        <a:pt x="3610" y="507"/>
                      </a:lnTo>
                      <a:cubicBezTo>
                        <a:pt x="3610" y="507"/>
                        <a:pt x="3067" y="643"/>
                        <a:pt x="2338" y="643"/>
                      </a:cubicBezTo>
                      <a:cubicBezTo>
                        <a:pt x="1626" y="643"/>
                        <a:pt x="736" y="513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936;p36"/>
                <p:cNvSpPr/>
                <p:nvPr/>
              </p:nvSpPr>
              <p:spPr>
                <a:xfrm>
                  <a:off x="2884653" y="3100303"/>
                  <a:ext cx="127313" cy="1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" h="3352" extrusionOk="0">
                      <a:moveTo>
                        <a:pt x="3639" y="1"/>
                      </a:moveTo>
                      <a:cubicBezTo>
                        <a:pt x="3639" y="1"/>
                        <a:pt x="1805" y="1868"/>
                        <a:pt x="1" y="2020"/>
                      </a:cubicBezTo>
                      <a:cubicBezTo>
                        <a:pt x="1" y="2020"/>
                        <a:pt x="575" y="3198"/>
                        <a:pt x="1428" y="3332"/>
                      </a:cubicBezTo>
                      <a:cubicBezTo>
                        <a:pt x="1508" y="3345"/>
                        <a:pt x="1593" y="3352"/>
                        <a:pt x="1679" y="3352"/>
                      </a:cubicBezTo>
                      <a:cubicBezTo>
                        <a:pt x="2502" y="3352"/>
                        <a:pt x="3517" y="2774"/>
                        <a:pt x="3639" y="2020"/>
                      </a:cubicBezTo>
                      <a:cubicBezTo>
                        <a:pt x="3777" y="1187"/>
                        <a:pt x="3639" y="1"/>
                        <a:pt x="3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937;p36"/>
                <p:cNvSpPr/>
                <p:nvPr/>
              </p:nvSpPr>
              <p:spPr>
                <a:xfrm>
                  <a:off x="2294805" y="2914742"/>
                  <a:ext cx="497624" cy="21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6468" extrusionOk="0">
                      <a:moveTo>
                        <a:pt x="11186" y="1"/>
                      </a:moveTo>
                      <a:lnTo>
                        <a:pt x="7817" y="4443"/>
                      </a:lnTo>
                      <a:lnTo>
                        <a:pt x="3920" y="226"/>
                      </a:lnTo>
                      <a:lnTo>
                        <a:pt x="1" y="3376"/>
                      </a:lnTo>
                      <a:lnTo>
                        <a:pt x="225" y="5506"/>
                      </a:lnTo>
                      <a:lnTo>
                        <a:pt x="3724" y="1677"/>
                      </a:lnTo>
                      <a:lnTo>
                        <a:pt x="7817" y="6467"/>
                      </a:lnTo>
                      <a:lnTo>
                        <a:pt x="11411" y="1677"/>
                      </a:lnTo>
                      <a:lnTo>
                        <a:pt x="14762" y="4443"/>
                      </a:lnTo>
                      <a:lnTo>
                        <a:pt x="14762" y="3319"/>
                      </a:lnTo>
                      <a:lnTo>
                        <a:pt x="1118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938;p36"/>
                <p:cNvSpPr/>
                <p:nvPr/>
              </p:nvSpPr>
              <p:spPr>
                <a:xfrm>
                  <a:off x="2164425" y="3257279"/>
                  <a:ext cx="83460" cy="9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" h="2684" extrusionOk="0">
                      <a:moveTo>
                        <a:pt x="82" y="1"/>
                      </a:moveTo>
                      <a:cubicBezTo>
                        <a:pt x="82" y="1"/>
                        <a:pt x="1" y="193"/>
                        <a:pt x="82" y="924"/>
                      </a:cubicBezTo>
                      <a:cubicBezTo>
                        <a:pt x="166" y="1641"/>
                        <a:pt x="747" y="2684"/>
                        <a:pt x="1210" y="2684"/>
                      </a:cubicBezTo>
                      <a:cubicBezTo>
                        <a:pt x="1223" y="2684"/>
                        <a:pt x="1236" y="2683"/>
                        <a:pt x="1249" y="2681"/>
                      </a:cubicBezTo>
                      <a:cubicBezTo>
                        <a:pt x="1719" y="2623"/>
                        <a:pt x="1456" y="843"/>
                        <a:pt x="1456" y="843"/>
                      </a:cubicBezTo>
                      <a:lnTo>
                        <a:pt x="1456" y="843"/>
                      </a:lnTo>
                      <a:cubicBezTo>
                        <a:pt x="1456" y="843"/>
                        <a:pt x="1887" y="1818"/>
                        <a:pt x="2161" y="1818"/>
                      </a:cubicBezTo>
                      <a:cubicBezTo>
                        <a:pt x="2179" y="1818"/>
                        <a:pt x="2196" y="1814"/>
                        <a:pt x="2212" y="1806"/>
                      </a:cubicBezTo>
                      <a:cubicBezTo>
                        <a:pt x="2475" y="1662"/>
                        <a:pt x="1887" y="383"/>
                        <a:pt x="1887" y="383"/>
                      </a:cubicBezTo>
                      <a:cubicBezTo>
                        <a:pt x="1869" y="386"/>
                        <a:pt x="1846" y="388"/>
                        <a:pt x="1821" y="388"/>
                      </a:cubicBezTo>
                      <a:cubicBezTo>
                        <a:pt x="1401" y="388"/>
                        <a:pt x="82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939;p36"/>
                <p:cNvSpPr/>
                <p:nvPr/>
              </p:nvSpPr>
              <p:spPr>
                <a:xfrm>
                  <a:off x="2949844" y="3190201"/>
                  <a:ext cx="62797" cy="89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2667" extrusionOk="0">
                      <a:moveTo>
                        <a:pt x="1360" y="0"/>
                      </a:moveTo>
                      <a:cubicBezTo>
                        <a:pt x="1360" y="0"/>
                        <a:pt x="1264" y="86"/>
                        <a:pt x="862" y="378"/>
                      </a:cubicBezTo>
                      <a:cubicBezTo>
                        <a:pt x="460" y="665"/>
                        <a:pt x="0" y="665"/>
                        <a:pt x="0" y="665"/>
                      </a:cubicBezTo>
                      <a:cubicBezTo>
                        <a:pt x="0" y="665"/>
                        <a:pt x="77" y="1799"/>
                        <a:pt x="349" y="2039"/>
                      </a:cubicBezTo>
                      <a:cubicBezTo>
                        <a:pt x="378" y="2064"/>
                        <a:pt x="404" y="2076"/>
                        <a:pt x="426" y="2076"/>
                      </a:cubicBezTo>
                      <a:cubicBezTo>
                        <a:pt x="615" y="2076"/>
                        <a:pt x="565" y="1235"/>
                        <a:pt x="565" y="1235"/>
                      </a:cubicBezTo>
                      <a:lnTo>
                        <a:pt x="565" y="1235"/>
                      </a:lnTo>
                      <a:cubicBezTo>
                        <a:pt x="565" y="1236"/>
                        <a:pt x="854" y="2666"/>
                        <a:pt x="1353" y="2666"/>
                      </a:cubicBezTo>
                      <a:cubicBezTo>
                        <a:pt x="1355" y="2666"/>
                        <a:pt x="1358" y="2666"/>
                        <a:pt x="1360" y="2666"/>
                      </a:cubicBezTo>
                      <a:cubicBezTo>
                        <a:pt x="1862" y="2651"/>
                        <a:pt x="1360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940;p36"/>
                <p:cNvSpPr/>
                <p:nvPr/>
              </p:nvSpPr>
              <p:spPr>
                <a:xfrm>
                  <a:off x="2463242" y="3235032"/>
                  <a:ext cx="128459" cy="49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14824" extrusionOk="0">
                      <a:moveTo>
                        <a:pt x="1" y="0"/>
                      </a:moveTo>
                      <a:cubicBezTo>
                        <a:pt x="1" y="0"/>
                        <a:pt x="872" y="12168"/>
                        <a:pt x="1517" y="14403"/>
                      </a:cubicBezTo>
                      <a:lnTo>
                        <a:pt x="3810" y="14824"/>
                      </a:lnTo>
                      <a:lnTo>
                        <a:pt x="3810" y="14824"/>
                      </a:lnTo>
                      <a:lnTo>
                        <a:pt x="15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941;p36"/>
                <p:cNvSpPr/>
                <p:nvPr/>
              </p:nvSpPr>
              <p:spPr>
                <a:xfrm>
                  <a:off x="2552466" y="3229234"/>
                  <a:ext cx="175549" cy="4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8" h="14576" extrusionOk="0">
                      <a:moveTo>
                        <a:pt x="1163" y="0"/>
                      </a:moveTo>
                      <a:lnTo>
                        <a:pt x="1" y="159"/>
                      </a:lnTo>
                      <a:lnTo>
                        <a:pt x="2897" y="14575"/>
                      </a:lnTo>
                      <a:cubicBezTo>
                        <a:pt x="2897" y="14575"/>
                        <a:pt x="5016" y="14532"/>
                        <a:pt x="5113" y="14403"/>
                      </a:cubicBezTo>
                      <a:cubicBezTo>
                        <a:pt x="5208" y="14278"/>
                        <a:pt x="1163" y="0"/>
                        <a:pt x="11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942;p36"/>
                <p:cNvSpPr/>
                <p:nvPr/>
              </p:nvSpPr>
              <p:spPr>
                <a:xfrm>
                  <a:off x="2324637" y="3179044"/>
                  <a:ext cx="435501" cy="1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3919" extrusionOk="0">
                      <a:moveTo>
                        <a:pt x="12919" y="0"/>
                      </a:moveTo>
                      <a:cubicBezTo>
                        <a:pt x="12919" y="0"/>
                        <a:pt x="9606" y="1494"/>
                        <a:pt x="5445" y="1494"/>
                      </a:cubicBezTo>
                      <a:cubicBezTo>
                        <a:pt x="3718" y="1494"/>
                        <a:pt x="1844" y="1237"/>
                        <a:pt x="0" y="508"/>
                      </a:cubicBezTo>
                      <a:lnTo>
                        <a:pt x="0" y="508"/>
                      </a:lnTo>
                      <a:cubicBezTo>
                        <a:pt x="0" y="508"/>
                        <a:pt x="125" y="2490"/>
                        <a:pt x="1303" y="3375"/>
                      </a:cubicBezTo>
                      <a:cubicBezTo>
                        <a:pt x="1798" y="3746"/>
                        <a:pt x="3631" y="3918"/>
                        <a:pt x="5650" y="3918"/>
                      </a:cubicBezTo>
                      <a:cubicBezTo>
                        <a:pt x="8453" y="3918"/>
                        <a:pt x="11614" y="3587"/>
                        <a:pt x="12053" y="2997"/>
                      </a:cubicBezTo>
                      <a:cubicBezTo>
                        <a:pt x="12815" y="1982"/>
                        <a:pt x="12919" y="0"/>
                        <a:pt x="129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943;p36"/>
                <p:cNvSpPr/>
                <p:nvPr/>
              </p:nvSpPr>
              <p:spPr>
                <a:xfrm>
                  <a:off x="2372063" y="3582253"/>
                  <a:ext cx="266593" cy="26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" h="7817" extrusionOk="0">
                      <a:moveTo>
                        <a:pt x="2706" y="0"/>
                      </a:moveTo>
                      <a:lnTo>
                        <a:pt x="4222" y="5596"/>
                      </a:lnTo>
                      <a:cubicBezTo>
                        <a:pt x="4222" y="5596"/>
                        <a:pt x="3765" y="5247"/>
                        <a:pt x="3103" y="5247"/>
                      </a:cubicBezTo>
                      <a:cubicBezTo>
                        <a:pt x="2772" y="5247"/>
                        <a:pt x="2390" y="5334"/>
                        <a:pt x="1988" y="5596"/>
                      </a:cubicBezTo>
                      <a:cubicBezTo>
                        <a:pt x="786" y="6385"/>
                        <a:pt x="0" y="7816"/>
                        <a:pt x="0" y="7816"/>
                      </a:cubicBezTo>
                      <a:lnTo>
                        <a:pt x="7909" y="7463"/>
                      </a:lnTo>
                      <a:lnTo>
                        <a:pt x="6515" y="412"/>
                      </a:lnTo>
                      <a:lnTo>
                        <a:pt x="2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944;p36"/>
                <p:cNvSpPr/>
                <p:nvPr/>
              </p:nvSpPr>
              <p:spPr>
                <a:xfrm>
                  <a:off x="2612499" y="3591928"/>
                  <a:ext cx="272188" cy="24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5" h="7176" extrusionOk="0">
                      <a:moveTo>
                        <a:pt x="0" y="0"/>
                      </a:moveTo>
                      <a:lnTo>
                        <a:pt x="1690" y="6845"/>
                      </a:lnTo>
                      <a:lnTo>
                        <a:pt x="8075" y="7176"/>
                      </a:lnTo>
                      <a:cubicBezTo>
                        <a:pt x="8075" y="7176"/>
                        <a:pt x="7587" y="4404"/>
                        <a:pt x="6342" y="4236"/>
                      </a:cubicBezTo>
                      <a:cubicBezTo>
                        <a:pt x="6266" y="4225"/>
                        <a:pt x="6190" y="4220"/>
                        <a:pt x="6115" y="4220"/>
                      </a:cubicBezTo>
                      <a:cubicBezTo>
                        <a:pt x="4950" y="4220"/>
                        <a:pt x="3853" y="5389"/>
                        <a:pt x="3853" y="5389"/>
                      </a:cubicBezTo>
                      <a:lnTo>
                        <a:pt x="33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945;p36"/>
                <p:cNvSpPr/>
                <p:nvPr/>
              </p:nvSpPr>
              <p:spPr>
                <a:xfrm>
                  <a:off x="2587791" y="3514400"/>
                  <a:ext cx="155863" cy="79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" h="2354" extrusionOk="0">
                      <a:moveTo>
                        <a:pt x="1606" y="1"/>
                      </a:moveTo>
                      <a:cubicBezTo>
                        <a:pt x="1003" y="1"/>
                        <a:pt x="501" y="40"/>
                        <a:pt x="369" y="132"/>
                      </a:cubicBezTo>
                      <a:cubicBezTo>
                        <a:pt x="0" y="385"/>
                        <a:pt x="369" y="1256"/>
                        <a:pt x="369" y="1678"/>
                      </a:cubicBezTo>
                      <a:cubicBezTo>
                        <a:pt x="369" y="2099"/>
                        <a:pt x="733" y="2300"/>
                        <a:pt x="733" y="2300"/>
                      </a:cubicBezTo>
                      <a:lnTo>
                        <a:pt x="4069" y="2353"/>
                      </a:lnTo>
                      <a:cubicBezTo>
                        <a:pt x="4069" y="2353"/>
                        <a:pt x="4318" y="2300"/>
                        <a:pt x="4471" y="2084"/>
                      </a:cubicBezTo>
                      <a:cubicBezTo>
                        <a:pt x="4624" y="1870"/>
                        <a:pt x="4433" y="639"/>
                        <a:pt x="4266" y="333"/>
                      </a:cubicBezTo>
                      <a:cubicBezTo>
                        <a:pt x="4157" y="135"/>
                        <a:pt x="2713" y="1"/>
                        <a:pt x="16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946;p36"/>
                <p:cNvSpPr/>
                <p:nvPr/>
              </p:nvSpPr>
              <p:spPr>
                <a:xfrm>
                  <a:off x="2446961" y="3506479"/>
                  <a:ext cx="150369" cy="9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2727" extrusionOk="0">
                      <a:moveTo>
                        <a:pt x="474" y="0"/>
                      </a:moveTo>
                      <a:cubicBezTo>
                        <a:pt x="384" y="0"/>
                        <a:pt x="319" y="10"/>
                        <a:pt x="287" y="32"/>
                      </a:cubicBezTo>
                      <a:cubicBezTo>
                        <a:pt x="0" y="238"/>
                        <a:pt x="43" y="1272"/>
                        <a:pt x="91" y="1760"/>
                      </a:cubicBezTo>
                      <a:cubicBezTo>
                        <a:pt x="144" y="2244"/>
                        <a:pt x="484" y="2248"/>
                        <a:pt x="484" y="2248"/>
                      </a:cubicBezTo>
                      <a:lnTo>
                        <a:pt x="4308" y="2726"/>
                      </a:lnTo>
                      <a:cubicBezTo>
                        <a:pt x="4308" y="2726"/>
                        <a:pt x="4432" y="2688"/>
                        <a:pt x="4447" y="2588"/>
                      </a:cubicBezTo>
                      <a:cubicBezTo>
                        <a:pt x="4461" y="2487"/>
                        <a:pt x="4255" y="1171"/>
                        <a:pt x="3935" y="903"/>
                      </a:cubicBezTo>
                      <a:cubicBezTo>
                        <a:pt x="3653" y="665"/>
                        <a:pt x="1210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947;p36"/>
                <p:cNvSpPr/>
                <p:nvPr/>
              </p:nvSpPr>
              <p:spPr>
                <a:xfrm>
                  <a:off x="2358513" y="3833779"/>
                  <a:ext cx="284154" cy="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1369" extrusionOk="0">
                      <a:moveTo>
                        <a:pt x="8311" y="1"/>
                      </a:moveTo>
                      <a:lnTo>
                        <a:pt x="504" y="178"/>
                      </a:lnTo>
                      <a:lnTo>
                        <a:pt x="0" y="1369"/>
                      </a:lnTo>
                      <a:lnTo>
                        <a:pt x="8430" y="1178"/>
                      </a:lnTo>
                      <a:lnTo>
                        <a:pt x="831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948;p36"/>
                <p:cNvSpPr/>
                <p:nvPr/>
              </p:nvSpPr>
              <p:spPr>
                <a:xfrm>
                  <a:off x="2669431" y="3822622"/>
                  <a:ext cx="215256" cy="4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6" h="1399" extrusionOk="0">
                      <a:moveTo>
                        <a:pt x="1" y="1"/>
                      </a:moveTo>
                      <a:lnTo>
                        <a:pt x="1" y="1399"/>
                      </a:lnTo>
                      <a:lnTo>
                        <a:pt x="6386" y="1399"/>
                      </a:lnTo>
                      <a:lnTo>
                        <a:pt x="6386" y="3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D10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949;p36"/>
            <p:cNvGrpSpPr/>
            <p:nvPr/>
          </p:nvGrpSpPr>
          <p:grpSpPr>
            <a:xfrm>
              <a:off x="5750900" y="1961287"/>
              <a:ext cx="1245000" cy="2168763"/>
              <a:chOff x="5750900" y="1961287"/>
              <a:chExt cx="1245000" cy="2168763"/>
            </a:xfrm>
          </p:grpSpPr>
          <p:sp>
            <p:nvSpPr>
              <p:cNvPr id="14" name="Google Shape;950;p36"/>
              <p:cNvSpPr/>
              <p:nvPr/>
            </p:nvSpPr>
            <p:spPr>
              <a:xfrm>
                <a:off x="5750900" y="3905050"/>
                <a:ext cx="1245000" cy="2250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951;p36"/>
              <p:cNvGrpSpPr/>
              <p:nvPr/>
            </p:nvGrpSpPr>
            <p:grpSpPr>
              <a:xfrm>
                <a:off x="5829339" y="1961287"/>
                <a:ext cx="957096" cy="2068102"/>
                <a:chOff x="4171175" y="3416475"/>
                <a:chExt cx="672775" cy="1453750"/>
              </a:xfrm>
            </p:grpSpPr>
            <p:sp>
              <p:nvSpPr>
                <p:cNvPr id="16" name="Google Shape;952;p36"/>
                <p:cNvSpPr/>
                <p:nvPr/>
              </p:nvSpPr>
              <p:spPr>
                <a:xfrm>
                  <a:off x="4403325" y="4837850"/>
                  <a:ext cx="6192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1295" extrusionOk="0">
                      <a:moveTo>
                        <a:pt x="1016" y="1"/>
                      </a:moveTo>
                      <a:cubicBezTo>
                        <a:pt x="879" y="1"/>
                        <a:pt x="749" y="37"/>
                        <a:pt x="638" y="126"/>
                      </a:cubicBezTo>
                      <a:cubicBezTo>
                        <a:pt x="0" y="629"/>
                        <a:pt x="254" y="1294"/>
                        <a:pt x="254" y="1294"/>
                      </a:cubicBezTo>
                      <a:lnTo>
                        <a:pt x="2476" y="797"/>
                      </a:lnTo>
                      <a:cubicBezTo>
                        <a:pt x="2476" y="797"/>
                        <a:pt x="1658" y="1"/>
                        <a:pt x="1016" y="1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53;p36"/>
                <p:cNvSpPr/>
                <p:nvPr/>
              </p:nvSpPr>
              <p:spPr>
                <a:xfrm>
                  <a:off x="4638825" y="4826550"/>
                  <a:ext cx="640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3" h="1358" extrusionOk="0">
                      <a:moveTo>
                        <a:pt x="1438" y="0"/>
                      </a:moveTo>
                      <a:cubicBezTo>
                        <a:pt x="834" y="0"/>
                        <a:pt x="0" y="913"/>
                        <a:pt x="0" y="913"/>
                      </a:cubicBezTo>
                      <a:lnTo>
                        <a:pt x="2562" y="1358"/>
                      </a:lnTo>
                      <a:cubicBezTo>
                        <a:pt x="2562" y="1358"/>
                        <a:pt x="2236" y="315"/>
                        <a:pt x="1643" y="42"/>
                      </a:cubicBezTo>
                      <a:cubicBezTo>
                        <a:pt x="1579" y="13"/>
                        <a:pt x="1510" y="0"/>
                        <a:pt x="1438" y="0"/>
                      </a:cubicBezTo>
                      <a:close/>
                    </a:path>
                  </a:pathLst>
                </a:custGeom>
                <a:solidFill>
                  <a:srgbClr val="0C05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54;p36"/>
                <p:cNvSpPr/>
                <p:nvPr/>
              </p:nvSpPr>
              <p:spPr>
                <a:xfrm>
                  <a:off x="4562475" y="4678700"/>
                  <a:ext cx="155225" cy="17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9" h="6912" extrusionOk="0">
                      <a:moveTo>
                        <a:pt x="4833" y="0"/>
                      </a:moveTo>
                      <a:cubicBezTo>
                        <a:pt x="3971" y="0"/>
                        <a:pt x="1" y="1954"/>
                        <a:pt x="1" y="1954"/>
                      </a:cubicBezTo>
                      <a:cubicBezTo>
                        <a:pt x="1" y="1954"/>
                        <a:pt x="494" y="6525"/>
                        <a:pt x="843" y="6774"/>
                      </a:cubicBezTo>
                      <a:cubicBezTo>
                        <a:pt x="965" y="6861"/>
                        <a:pt x="1341" y="6912"/>
                        <a:pt x="1833" y="6912"/>
                      </a:cubicBezTo>
                      <a:cubicBezTo>
                        <a:pt x="2752" y="6912"/>
                        <a:pt x="4075" y="6737"/>
                        <a:pt x="4916" y="6301"/>
                      </a:cubicBezTo>
                      <a:cubicBezTo>
                        <a:pt x="6209" y="5630"/>
                        <a:pt x="6109" y="5161"/>
                        <a:pt x="6109" y="4788"/>
                      </a:cubicBezTo>
                      <a:cubicBezTo>
                        <a:pt x="6109" y="4415"/>
                        <a:pt x="5142" y="562"/>
                        <a:pt x="4993" y="69"/>
                      </a:cubicBezTo>
                      <a:cubicBezTo>
                        <a:pt x="4979" y="22"/>
                        <a:pt x="4923" y="0"/>
                        <a:pt x="4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55;p36"/>
                <p:cNvSpPr/>
                <p:nvPr/>
              </p:nvSpPr>
              <p:spPr>
                <a:xfrm>
                  <a:off x="4383375" y="4719300"/>
                  <a:ext cx="156275" cy="1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5646" extrusionOk="0">
                      <a:moveTo>
                        <a:pt x="4604" y="0"/>
                      </a:moveTo>
                      <a:lnTo>
                        <a:pt x="195" y="374"/>
                      </a:lnTo>
                      <a:cubicBezTo>
                        <a:pt x="195" y="374"/>
                        <a:pt x="0" y="4556"/>
                        <a:pt x="91" y="4671"/>
                      </a:cubicBezTo>
                      <a:cubicBezTo>
                        <a:pt x="177" y="4782"/>
                        <a:pt x="2795" y="5572"/>
                        <a:pt x="4130" y="5639"/>
                      </a:cubicBezTo>
                      <a:cubicBezTo>
                        <a:pt x="4227" y="5643"/>
                        <a:pt x="4319" y="5646"/>
                        <a:pt x="4407" y="5646"/>
                      </a:cubicBezTo>
                      <a:cubicBezTo>
                        <a:pt x="5534" y="5646"/>
                        <a:pt x="5978" y="5280"/>
                        <a:pt x="5978" y="5280"/>
                      </a:cubicBezTo>
                      <a:lnTo>
                        <a:pt x="6250" y="1397"/>
                      </a:lnTo>
                      <a:lnTo>
                        <a:pt x="46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56;p36"/>
                <p:cNvSpPr/>
                <p:nvPr/>
              </p:nvSpPr>
              <p:spPr>
                <a:xfrm>
                  <a:off x="4189625" y="3570150"/>
                  <a:ext cx="509525" cy="4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1" h="16426" extrusionOk="0">
                      <a:moveTo>
                        <a:pt x="10244" y="1"/>
                      </a:moveTo>
                      <a:cubicBezTo>
                        <a:pt x="7010" y="1"/>
                        <a:pt x="2959" y="998"/>
                        <a:pt x="1489" y="5893"/>
                      </a:cubicBezTo>
                      <a:cubicBezTo>
                        <a:pt x="1489" y="5893"/>
                        <a:pt x="0" y="11714"/>
                        <a:pt x="2897" y="14093"/>
                      </a:cubicBezTo>
                      <a:cubicBezTo>
                        <a:pt x="5112" y="15914"/>
                        <a:pt x="7699" y="16425"/>
                        <a:pt x="10191" y="16425"/>
                      </a:cubicBezTo>
                      <a:cubicBezTo>
                        <a:pt x="10954" y="16425"/>
                        <a:pt x="11708" y="16377"/>
                        <a:pt x="12440" y="16304"/>
                      </a:cubicBezTo>
                      <a:cubicBezTo>
                        <a:pt x="15566" y="15988"/>
                        <a:pt x="19410" y="14064"/>
                        <a:pt x="19898" y="9536"/>
                      </a:cubicBezTo>
                      <a:cubicBezTo>
                        <a:pt x="20381" y="5009"/>
                        <a:pt x="16399" y="791"/>
                        <a:pt x="14077" y="389"/>
                      </a:cubicBezTo>
                      <a:cubicBezTo>
                        <a:pt x="13299" y="255"/>
                        <a:pt x="11875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57;p36"/>
                <p:cNvSpPr/>
                <p:nvPr/>
              </p:nvSpPr>
              <p:spPr>
                <a:xfrm>
                  <a:off x="4449875" y="3698675"/>
                  <a:ext cx="3037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460" extrusionOk="0">
                      <a:moveTo>
                        <a:pt x="508" y="1"/>
                      </a:moveTo>
                      <a:cubicBezTo>
                        <a:pt x="135" y="135"/>
                        <a:pt x="1" y="2561"/>
                        <a:pt x="111" y="3074"/>
                      </a:cubicBezTo>
                      <a:cubicBezTo>
                        <a:pt x="172" y="3343"/>
                        <a:pt x="305" y="3460"/>
                        <a:pt x="451" y="3460"/>
                      </a:cubicBezTo>
                      <a:cubicBezTo>
                        <a:pt x="580" y="3460"/>
                        <a:pt x="718" y="3368"/>
                        <a:pt x="824" y="3208"/>
                      </a:cubicBezTo>
                      <a:cubicBezTo>
                        <a:pt x="1042" y="2875"/>
                        <a:pt x="1214" y="1500"/>
                        <a:pt x="1083" y="1500"/>
                      </a:cubicBezTo>
                      <a:cubicBezTo>
                        <a:pt x="1078" y="1500"/>
                        <a:pt x="1073" y="1501"/>
                        <a:pt x="1068" y="1505"/>
                      </a:cubicBezTo>
                      <a:cubicBezTo>
                        <a:pt x="910" y="1604"/>
                        <a:pt x="327" y="2155"/>
                        <a:pt x="303" y="2155"/>
                      </a:cubicBezTo>
                      <a:cubicBezTo>
                        <a:pt x="274" y="2155"/>
                        <a:pt x="50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958;p36"/>
                <p:cNvSpPr/>
                <p:nvPr/>
              </p:nvSpPr>
              <p:spPr>
                <a:xfrm>
                  <a:off x="4498700" y="3692925"/>
                  <a:ext cx="35925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02" extrusionOk="0">
                      <a:moveTo>
                        <a:pt x="825" y="0"/>
                      </a:moveTo>
                      <a:cubicBezTo>
                        <a:pt x="815" y="0"/>
                        <a:pt x="805" y="0"/>
                        <a:pt x="795" y="1"/>
                      </a:cubicBezTo>
                      <a:cubicBezTo>
                        <a:pt x="278" y="30"/>
                        <a:pt x="0" y="781"/>
                        <a:pt x="417" y="1074"/>
                      </a:cubicBezTo>
                      <a:cubicBezTo>
                        <a:pt x="544" y="1163"/>
                        <a:pt x="679" y="1201"/>
                        <a:pt x="807" y="1201"/>
                      </a:cubicBezTo>
                      <a:cubicBezTo>
                        <a:pt x="1104" y="1201"/>
                        <a:pt x="1370" y="997"/>
                        <a:pt x="1436" y="752"/>
                      </a:cubicBezTo>
                      <a:cubicBezTo>
                        <a:pt x="1436" y="752"/>
                        <a:pt x="1432" y="719"/>
                        <a:pt x="1418" y="657"/>
                      </a:cubicBezTo>
                      <a:cubicBezTo>
                        <a:pt x="1367" y="456"/>
                        <a:pt x="1206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59;p36"/>
                <p:cNvSpPr/>
                <p:nvPr/>
              </p:nvSpPr>
              <p:spPr>
                <a:xfrm>
                  <a:off x="4365050" y="3706200"/>
                  <a:ext cx="31500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133" extrusionOk="0">
                      <a:moveTo>
                        <a:pt x="673" y="1"/>
                      </a:moveTo>
                      <a:cubicBezTo>
                        <a:pt x="660" y="1"/>
                        <a:pt x="646" y="1"/>
                        <a:pt x="632" y="2"/>
                      </a:cubicBezTo>
                      <a:cubicBezTo>
                        <a:pt x="0" y="31"/>
                        <a:pt x="115" y="672"/>
                        <a:pt x="436" y="992"/>
                      </a:cubicBezTo>
                      <a:cubicBezTo>
                        <a:pt x="533" y="1090"/>
                        <a:pt x="637" y="1133"/>
                        <a:pt x="738" y="1133"/>
                      </a:cubicBezTo>
                      <a:cubicBezTo>
                        <a:pt x="967" y="1133"/>
                        <a:pt x="1179" y="909"/>
                        <a:pt x="1259" y="600"/>
                      </a:cubicBezTo>
                      <a:cubicBezTo>
                        <a:pt x="1259" y="600"/>
                        <a:pt x="1259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960;p36"/>
                <p:cNvSpPr/>
                <p:nvPr/>
              </p:nvSpPr>
              <p:spPr>
                <a:xfrm>
                  <a:off x="4358800" y="3743825"/>
                  <a:ext cx="4850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" h="474" extrusionOk="0">
                      <a:moveTo>
                        <a:pt x="749" y="1"/>
                      </a:moveTo>
                      <a:cubicBezTo>
                        <a:pt x="714" y="1"/>
                        <a:pt x="678" y="2"/>
                        <a:pt x="643" y="4"/>
                      </a:cubicBezTo>
                      <a:cubicBezTo>
                        <a:pt x="1" y="43"/>
                        <a:pt x="1" y="349"/>
                        <a:pt x="700" y="421"/>
                      </a:cubicBezTo>
                      <a:cubicBezTo>
                        <a:pt x="997" y="452"/>
                        <a:pt x="1275" y="473"/>
                        <a:pt x="1487" y="473"/>
                      </a:cubicBezTo>
                      <a:cubicBezTo>
                        <a:pt x="1772" y="473"/>
                        <a:pt x="1940" y="434"/>
                        <a:pt x="1883" y="325"/>
                      </a:cubicBezTo>
                      <a:cubicBezTo>
                        <a:pt x="1883" y="325"/>
                        <a:pt x="1348" y="1"/>
                        <a:pt x="749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961;p36"/>
                <p:cNvSpPr/>
                <p:nvPr/>
              </p:nvSpPr>
              <p:spPr>
                <a:xfrm>
                  <a:off x="4512550" y="3734450"/>
                  <a:ext cx="47450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524" extrusionOk="0">
                      <a:moveTo>
                        <a:pt x="1612" y="1"/>
                      </a:moveTo>
                      <a:cubicBezTo>
                        <a:pt x="1607" y="1"/>
                        <a:pt x="1601" y="1"/>
                        <a:pt x="1596" y="1"/>
                      </a:cubicBezTo>
                      <a:cubicBezTo>
                        <a:pt x="1596" y="1"/>
                        <a:pt x="160" y="39"/>
                        <a:pt x="60" y="298"/>
                      </a:cubicBezTo>
                      <a:cubicBezTo>
                        <a:pt x="0" y="461"/>
                        <a:pt x="378" y="523"/>
                        <a:pt x="763" y="523"/>
                      </a:cubicBezTo>
                      <a:cubicBezTo>
                        <a:pt x="1002" y="523"/>
                        <a:pt x="1243" y="499"/>
                        <a:pt x="1386" y="461"/>
                      </a:cubicBezTo>
                      <a:cubicBezTo>
                        <a:pt x="1757" y="367"/>
                        <a:pt x="1897" y="1"/>
                        <a:pt x="1612" y="1"/>
                      </a:cubicBezTo>
                      <a:close/>
                    </a:path>
                  </a:pathLst>
                </a:custGeom>
                <a:solidFill>
                  <a:srgbClr val="FF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962;p36"/>
                <p:cNvSpPr/>
                <p:nvPr/>
              </p:nvSpPr>
              <p:spPr>
                <a:xfrm>
                  <a:off x="4422000" y="3777650"/>
                  <a:ext cx="85725" cy="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" h="2329" extrusionOk="0">
                      <a:moveTo>
                        <a:pt x="3428" y="1"/>
                      </a:moveTo>
                      <a:cubicBezTo>
                        <a:pt x="3428" y="1"/>
                        <a:pt x="2829" y="1940"/>
                        <a:pt x="1714" y="1997"/>
                      </a:cubicBezTo>
                      <a:cubicBezTo>
                        <a:pt x="1691" y="1999"/>
                        <a:pt x="1669" y="1999"/>
                        <a:pt x="1646" y="1999"/>
                      </a:cubicBezTo>
                      <a:cubicBezTo>
                        <a:pt x="579" y="1999"/>
                        <a:pt x="0" y="586"/>
                        <a:pt x="0" y="586"/>
                      </a:cubicBezTo>
                      <a:lnTo>
                        <a:pt x="0" y="586"/>
                      </a:lnTo>
                      <a:cubicBezTo>
                        <a:pt x="0" y="586"/>
                        <a:pt x="112" y="2328"/>
                        <a:pt x="1640" y="2328"/>
                      </a:cubicBezTo>
                      <a:cubicBezTo>
                        <a:pt x="1664" y="2328"/>
                        <a:pt x="1689" y="2328"/>
                        <a:pt x="1714" y="2327"/>
                      </a:cubicBezTo>
                      <a:cubicBezTo>
                        <a:pt x="3313" y="2270"/>
                        <a:pt x="3428" y="1"/>
                        <a:pt x="34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63;p36"/>
                <p:cNvSpPr/>
                <p:nvPr/>
              </p:nvSpPr>
              <p:spPr>
                <a:xfrm>
                  <a:off x="4578050" y="3659575"/>
                  <a:ext cx="169200" cy="3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14254" extrusionOk="0">
                      <a:moveTo>
                        <a:pt x="1" y="0"/>
                      </a:moveTo>
                      <a:cubicBezTo>
                        <a:pt x="1" y="0"/>
                        <a:pt x="986" y="12363"/>
                        <a:pt x="297" y="14254"/>
                      </a:cubicBezTo>
                      <a:cubicBezTo>
                        <a:pt x="297" y="14254"/>
                        <a:pt x="1713" y="13699"/>
                        <a:pt x="2910" y="12847"/>
                      </a:cubicBezTo>
                      <a:cubicBezTo>
                        <a:pt x="2910" y="12847"/>
                        <a:pt x="3164" y="10363"/>
                        <a:pt x="3255" y="9162"/>
                      </a:cubicBezTo>
                      <a:cubicBezTo>
                        <a:pt x="3255" y="9162"/>
                        <a:pt x="3677" y="11483"/>
                        <a:pt x="3533" y="12847"/>
                      </a:cubicBezTo>
                      <a:cubicBezTo>
                        <a:pt x="3533" y="12847"/>
                        <a:pt x="6768" y="11090"/>
                        <a:pt x="6548" y="8400"/>
                      </a:cubicBezTo>
                      <a:cubicBezTo>
                        <a:pt x="6328" y="5705"/>
                        <a:pt x="4332" y="2508"/>
                        <a:pt x="3533" y="1335"/>
                      </a:cubicBezTo>
                      <a:cubicBezTo>
                        <a:pt x="2729" y="16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64;p36"/>
                <p:cNvSpPr/>
                <p:nvPr/>
              </p:nvSpPr>
              <p:spPr>
                <a:xfrm>
                  <a:off x="4177875" y="3682650"/>
                  <a:ext cx="159675" cy="3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7" h="13868" extrusionOk="0">
                      <a:moveTo>
                        <a:pt x="5539" y="1"/>
                      </a:moveTo>
                      <a:lnTo>
                        <a:pt x="1772" y="2332"/>
                      </a:lnTo>
                      <a:cubicBezTo>
                        <a:pt x="1772" y="2332"/>
                        <a:pt x="1" y="7841"/>
                        <a:pt x="685" y="10148"/>
                      </a:cubicBezTo>
                      <a:cubicBezTo>
                        <a:pt x="1375" y="12450"/>
                        <a:pt x="3476" y="12732"/>
                        <a:pt x="3476" y="12732"/>
                      </a:cubicBezTo>
                      <a:cubicBezTo>
                        <a:pt x="3074" y="11560"/>
                        <a:pt x="3720" y="9377"/>
                        <a:pt x="3720" y="9377"/>
                      </a:cubicBezTo>
                      <a:lnTo>
                        <a:pt x="3720" y="9377"/>
                      </a:lnTo>
                      <a:cubicBezTo>
                        <a:pt x="3720" y="9377"/>
                        <a:pt x="3596" y="11847"/>
                        <a:pt x="3921" y="12531"/>
                      </a:cubicBezTo>
                      <a:cubicBezTo>
                        <a:pt x="4246" y="13221"/>
                        <a:pt x="6387" y="13867"/>
                        <a:pt x="6387" y="13867"/>
                      </a:cubicBezTo>
                      <a:cubicBezTo>
                        <a:pt x="5539" y="11321"/>
                        <a:pt x="5539" y="1"/>
                        <a:pt x="5539" y="1"/>
                      </a:cubicBezTo>
                      <a:close/>
                    </a:path>
                  </a:pathLst>
                </a:custGeom>
                <a:solidFill>
                  <a:srgbClr val="4A11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65;p36"/>
                <p:cNvSpPr/>
                <p:nvPr/>
              </p:nvSpPr>
              <p:spPr>
                <a:xfrm>
                  <a:off x="4176825" y="3483300"/>
                  <a:ext cx="575100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4" h="17554" extrusionOk="0">
                      <a:moveTo>
                        <a:pt x="12089" y="1"/>
                      </a:moveTo>
                      <a:cubicBezTo>
                        <a:pt x="8597" y="1"/>
                        <a:pt x="4571" y="1792"/>
                        <a:pt x="3259" y="3006"/>
                      </a:cubicBezTo>
                      <a:cubicBezTo>
                        <a:pt x="1651" y="4495"/>
                        <a:pt x="1536" y="9362"/>
                        <a:pt x="1144" y="10655"/>
                      </a:cubicBezTo>
                      <a:cubicBezTo>
                        <a:pt x="751" y="11947"/>
                        <a:pt x="0" y="17088"/>
                        <a:pt x="570" y="17481"/>
                      </a:cubicBezTo>
                      <a:cubicBezTo>
                        <a:pt x="641" y="17529"/>
                        <a:pt x="733" y="17553"/>
                        <a:pt x="843" y="17553"/>
                      </a:cubicBezTo>
                      <a:cubicBezTo>
                        <a:pt x="1627" y="17553"/>
                        <a:pt x="3280" y="16339"/>
                        <a:pt x="3968" y="14106"/>
                      </a:cubicBezTo>
                      <a:cubicBezTo>
                        <a:pt x="4753" y="11560"/>
                        <a:pt x="3930" y="9804"/>
                        <a:pt x="4399" y="8918"/>
                      </a:cubicBezTo>
                      <a:cubicBezTo>
                        <a:pt x="4399" y="8918"/>
                        <a:pt x="6557" y="6773"/>
                        <a:pt x="10008" y="6616"/>
                      </a:cubicBezTo>
                      <a:cubicBezTo>
                        <a:pt x="10490" y="6594"/>
                        <a:pt x="10969" y="6583"/>
                        <a:pt x="11440" y="6583"/>
                      </a:cubicBezTo>
                      <a:cubicBezTo>
                        <a:pt x="14347" y="6583"/>
                        <a:pt x="16916" y="6998"/>
                        <a:pt x="17423" y="7765"/>
                      </a:cubicBezTo>
                      <a:cubicBezTo>
                        <a:pt x="18007" y="8655"/>
                        <a:pt x="18811" y="13005"/>
                        <a:pt x="20448" y="14106"/>
                      </a:cubicBezTo>
                      <a:cubicBezTo>
                        <a:pt x="20956" y="14446"/>
                        <a:pt x="21420" y="14633"/>
                        <a:pt x="21817" y="14728"/>
                      </a:cubicBezTo>
                      <a:cubicBezTo>
                        <a:pt x="21883" y="14744"/>
                        <a:pt x="21948" y="14751"/>
                        <a:pt x="22010" y="14751"/>
                      </a:cubicBezTo>
                      <a:cubicBezTo>
                        <a:pt x="22583" y="14751"/>
                        <a:pt x="23004" y="14137"/>
                        <a:pt x="22736" y="13580"/>
                      </a:cubicBezTo>
                      <a:cubicBezTo>
                        <a:pt x="21778" y="11603"/>
                        <a:pt x="19845" y="7520"/>
                        <a:pt x="19333" y="5711"/>
                      </a:cubicBezTo>
                      <a:cubicBezTo>
                        <a:pt x="18639" y="3279"/>
                        <a:pt x="18117" y="1436"/>
                        <a:pt x="14336" y="302"/>
                      </a:cubicBezTo>
                      <a:cubicBezTo>
                        <a:pt x="13639" y="92"/>
                        <a:pt x="12878" y="1"/>
                        <a:pt x="12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66;p36"/>
                <p:cNvSpPr/>
                <p:nvPr/>
              </p:nvSpPr>
              <p:spPr>
                <a:xfrm>
                  <a:off x="4387075" y="3416475"/>
                  <a:ext cx="108425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3076" extrusionOk="0">
                      <a:moveTo>
                        <a:pt x="2500" y="1"/>
                      </a:moveTo>
                      <a:cubicBezTo>
                        <a:pt x="2054" y="1"/>
                        <a:pt x="1600" y="105"/>
                        <a:pt x="1326" y="300"/>
                      </a:cubicBezTo>
                      <a:cubicBezTo>
                        <a:pt x="627" y="793"/>
                        <a:pt x="675" y="2189"/>
                        <a:pt x="675" y="2189"/>
                      </a:cubicBezTo>
                      <a:cubicBezTo>
                        <a:pt x="675" y="2189"/>
                        <a:pt x="536" y="1601"/>
                        <a:pt x="560" y="1515"/>
                      </a:cubicBezTo>
                      <a:cubicBezTo>
                        <a:pt x="562" y="1502"/>
                        <a:pt x="559" y="1496"/>
                        <a:pt x="552" y="1496"/>
                      </a:cubicBezTo>
                      <a:cubicBezTo>
                        <a:pt x="506" y="1496"/>
                        <a:pt x="290" y="1720"/>
                        <a:pt x="158" y="2008"/>
                      </a:cubicBezTo>
                      <a:cubicBezTo>
                        <a:pt x="0" y="2343"/>
                        <a:pt x="560" y="3075"/>
                        <a:pt x="560" y="3075"/>
                      </a:cubicBezTo>
                      <a:lnTo>
                        <a:pt x="3953" y="2673"/>
                      </a:lnTo>
                      <a:cubicBezTo>
                        <a:pt x="3953" y="2673"/>
                        <a:pt x="4202" y="2343"/>
                        <a:pt x="4269" y="2233"/>
                      </a:cubicBezTo>
                      <a:cubicBezTo>
                        <a:pt x="4337" y="2118"/>
                        <a:pt x="4313" y="1826"/>
                        <a:pt x="4088" y="1716"/>
                      </a:cubicBezTo>
                      <a:cubicBezTo>
                        <a:pt x="4066" y="1705"/>
                        <a:pt x="4043" y="1700"/>
                        <a:pt x="4019" y="1700"/>
                      </a:cubicBezTo>
                      <a:cubicBezTo>
                        <a:pt x="3793" y="1700"/>
                        <a:pt x="3484" y="2142"/>
                        <a:pt x="3484" y="2142"/>
                      </a:cubicBezTo>
                      <a:cubicBezTo>
                        <a:pt x="3484" y="2142"/>
                        <a:pt x="3776" y="1650"/>
                        <a:pt x="3820" y="773"/>
                      </a:cubicBezTo>
                      <a:cubicBezTo>
                        <a:pt x="3846" y="244"/>
                        <a:pt x="3182" y="1"/>
                        <a:pt x="25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67;p36"/>
                <p:cNvSpPr/>
                <p:nvPr/>
              </p:nvSpPr>
              <p:spPr>
                <a:xfrm>
                  <a:off x="4352225" y="3644275"/>
                  <a:ext cx="467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" h="1536" extrusionOk="0">
                      <a:moveTo>
                        <a:pt x="843" y="1"/>
                      </a:moveTo>
                      <a:cubicBezTo>
                        <a:pt x="787" y="1"/>
                        <a:pt x="735" y="14"/>
                        <a:pt x="690" y="42"/>
                      </a:cubicBezTo>
                      <a:cubicBezTo>
                        <a:pt x="336" y="272"/>
                        <a:pt x="1" y="1536"/>
                        <a:pt x="1" y="1536"/>
                      </a:cubicBezTo>
                      <a:cubicBezTo>
                        <a:pt x="1" y="1536"/>
                        <a:pt x="710" y="641"/>
                        <a:pt x="1164" y="612"/>
                      </a:cubicBezTo>
                      <a:cubicBezTo>
                        <a:pt x="1316" y="601"/>
                        <a:pt x="1445" y="597"/>
                        <a:pt x="1549" y="597"/>
                      </a:cubicBezTo>
                      <a:cubicBezTo>
                        <a:pt x="1757" y="597"/>
                        <a:pt x="1868" y="612"/>
                        <a:pt x="1868" y="612"/>
                      </a:cubicBezTo>
                      <a:cubicBezTo>
                        <a:pt x="1868" y="612"/>
                        <a:pt x="1239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68;p36"/>
                <p:cNvSpPr/>
                <p:nvPr/>
              </p:nvSpPr>
              <p:spPr>
                <a:xfrm>
                  <a:off x="4489025" y="3633200"/>
                  <a:ext cx="429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56" extrusionOk="0">
                      <a:moveTo>
                        <a:pt x="673" y="0"/>
                      </a:moveTo>
                      <a:cubicBezTo>
                        <a:pt x="650" y="0"/>
                        <a:pt x="627" y="2"/>
                        <a:pt x="603" y="6"/>
                      </a:cubicBezTo>
                      <a:cubicBezTo>
                        <a:pt x="43" y="112"/>
                        <a:pt x="0" y="1055"/>
                        <a:pt x="0" y="1055"/>
                      </a:cubicBezTo>
                      <a:cubicBezTo>
                        <a:pt x="0" y="1055"/>
                        <a:pt x="249" y="689"/>
                        <a:pt x="758" y="689"/>
                      </a:cubicBezTo>
                      <a:cubicBezTo>
                        <a:pt x="1013" y="689"/>
                        <a:pt x="1333" y="781"/>
                        <a:pt x="1719" y="1055"/>
                      </a:cubicBezTo>
                      <a:cubicBezTo>
                        <a:pt x="1719" y="1055"/>
                        <a:pt x="12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969;p36"/>
                <p:cNvSpPr/>
                <p:nvPr/>
              </p:nvSpPr>
              <p:spPr>
                <a:xfrm>
                  <a:off x="4200275" y="3919700"/>
                  <a:ext cx="18300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957" extrusionOk="0">
                      <a:moveTo>
                        <a:pt x="345" y="1"/>
                      </a:moveTo>
                      <a:lnTo>
                        <a:pt x="1" y="96"/>
                      </a:lnTo>
                      <a:cubicBezTo>
                        <a:pt x="1" y="96"/>
                        <a:pt x="67" y="6908"/>
                        <a:pt x="278" y="6951"/>
                      </a:cubicBezTo>
                      <a:cubicBezTo>
                        <a:pt x="298" y="6955"/>
                        <a:pt x="318" y="6957"/>
                        <a:pt x="338" y="6957"/>
                      </a:cubicBezTo>
                      <a:cubicBezTo>
                        <a:pt x="536" y="6957"/>
                        <a:pt x="732" y="6768"/>
                        <a:pt x="680" y="6477"/>
                      </a:cubicBezTo>
                      <a:cubicBezTo>
                        <a:pt x="622" y="6156"/>
                        <a:pt x="345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70;p36"/>
                <p:cNvSpPr/>
                <p:nvPr/>
              </p:nvSpPr>
              <p:spPr>
                <a:xfrm>
                  <a:off x="4717800" y="3850300"/>
                  <a:ext cx="3017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" h="742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455" y="7233"/>
                        <a:pt x="791" y="7381"/>
                      </a:cubicBezTo>
                      <a:cubicBezTo>
                        <a:pt x="852" y="7409"/>
                        <a:pt x="904" y="7422"/>
                        <a:pt x="946" y="7422"/>
                      </a:cubicBezTo>
                      <a:cubicBezTo>
                        <a:pt x="1139" y="7422"/>
                        <a:pt x="1159" y="7142"/>
                        <a:pt x="1178" y="6625"/>
                      </a:cubicBezTo>
                      <a:cubicBezTo>
                        <a:pt x="1207" y="5989"/>
                        <a:pt x="590" y="39"/>
                        <a:pt x="590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71;p36"/>
                <p:cNvSpPr/>
                <p:nvPr/>
              </p:nvSpPr>
              <p:spPr>
                <a:xfrm>
                  <a:off x="4701175" y="4011225"/>
                  <a:ext cx="89775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294" extrusionOk="0">
                      <a:moveTo>
                        <a:pt x="1021" y="0"/>
                      </a:moveTo>
                      <a:cubicBezTo>
                        <a:pt x="982" y="0"/>
                        <a:pt x="942" y="10"/>
                        <a:pt x="901" y="31"/>
                      </a:cubicBezTo>
                      <a:cubicBezTo>
                        <a:pt x="484" y="236"/>
                        <a:pt x="0" y="992"/>
                        <a:pt x="331" y="1217"/>
                      </a:cubicBezTo>
                      <a:cubicBezTo>
                        <a:pt x="656" y="1442"/>
                        <a:pt x="762" y="1529"/>
                        <a:pt x="762" y="1529"/>
                      </a:cubicBezTo>
                      <a:cubicBezTo>
                        <a:pt x="762" y="1529"/>
                        <a:pt x="600" y="1476"/>
                        <a:pt x="467" y="1476"/>
                      </a:cubicBezTo>
                      <a:cubicBezTo>
                        <a:pt x="400" y="1476"/>
                        <a:pt x="340" y="1489"/>
                        <a:pt x="312" y="1529"/>
                      </a:cubicBezTo>
                      <a:cubicBezTo>
                        <a:pt x="225" y="1648"/>
                        <a:pt x="522" y="1787"/>
                        <a:pt x="665" y="1787"/>
                      </a:cubicBezTo>
                      <a:cubicBezTo>
                        <a:pt x="815" y="1787"/>
                        <a:pt x="930" y="1873"/>
                        <a:pt x="930" y="1873"/>
                      </a:cubicBezTo>
                      <a:cubicBezTo>
                        <a:pt x="930" y="1873"/>
                        <a:pt x="345" y="2031"/>
                        <a:pt x="364" y="2342"/>
                      </a:cubicBezTo>
                      <a:cubicBezTo>
                        <a:pt x="377" y="2613"/>
                        <a:pt x="1196" y="3293"/>
                        <a:pt x="1530" y="3293"/>
                      </a:cubicBezTo>
                      <a:cubicBezTo>
                        <a:pt x="1573" y="3293"/>
                        <a:pt x="1608" y="3282"/>
                        <a:pt x="1633" y="3256"/>
                      </a:cubicBezTo>
                      <a:cubicBezTo>
                        <a:pt x="1849" y="3031"/>
                        <a:pt x="1849" y="2117"/>
                        <a:pt x="1849" y="2117"/>
                      </a:cubicBezTo>
                      <a:cubicBezTo>
                        <a:pt x="1849" y="2117"/>
                        <a:pt x="1931" y="3042"/>
                        <a:pt x="2334" y="3042"/>
                      </a:cubicBezTo>
                      <a:cubicBezTo>
                        <a:pt x="2375" y="3042"/>
                        <a:pt x="2418" y="3032"/>
                        <a:pt x="2465" y="3012"/>
                      </a:cubicBezTo>
                      <a:cubicBezTo>
                        <a:pt x="2987" y="2788"/>
                        <a:pt x="3590" y="1944"/>
                        <a:pt x="3451" y="1375"/>
                      </a:cubicBezTo>
                      <a:cubicBezTo>
                        <a:pt x="3332" y="884"/>
                        <a:pt x="3009" y="367"/>
                        <a:pt x="2676" y="367"/>
                      </a:cubicBezTo>
                      <a:cubicBezTo>
                        <a:pt x="2624" y="367"/>
                        <a:pt x="2571" y="380"/>
                        <a:pt x="2518" y="409"/>
                      </a:cubicBezTo>
                      <a:cubicBezTo>
                        <a:pt x="2140" y="614"/>
                        <a:pt x="1949" y="988"/>
                        <a:pt x="1949" y="988"/>
                      </a:cubicBezTo>
                      <a:cubicBezTo>
                        <a:pt x="1949" y="988"/>
                        <a:pt x="2183" y="168"/>
                        <a:pt x="2006" y="168"/>
                      </a:cubicBezTo>
                      <a:cubicBezTo>
                        <a:pt x="1990" y="168"/>
                        <a:pt x="1971" y="174"/>
                        <a:pt x="1949" y="188"/>
                      </a:cubicBezTo>
                      <a:cubicBezTo>
                        <a:pt x="1676" y="356"/>
                        <a:pt x="1633" y="772"/>
                        <a:pt x="1633" y="772"/>
                      </a:cubicBezTo>
                      <a:cubicBezTo>
                        <a:pt x="1633" y="772"/>
                        <a:pt x="1373" y="0"/>
                        <a:pt x="1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972;p36"/>
                <p:cNvSpPr/>
                <p:nvPr/>
              </p:nvSpPr>
              <p:spPr>
                <a:xfrm>
                  <a:off x="4171175" y="4057650"/>
                  <a:ext cx="89675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3295" extrusionOk="0">
                      <a:moveTo>
                        <a:pt x="1015" y="1"/>
                      </a:moveTo>
                      <a:cubicBezTo>
                        <a:pt x="977" y="1"/>
                        <a:pt x="937" y="10"/>
                        <a:pt x="896" y="30"/>
                      </a:cubicBezTo>
                      <a:cubicBezTo>
                        <a:pt x="485" y="236"/>
                        <a:pt x="1" y="997"/>
                        <a:pt x="326" y="1218"/>
                      </a:cubicBezTo>
                      <a:cubicBezTo>
                        <a:pt x="657" y="1442"/>
                        <a:pt x="757" y="1528"/>
                        <a:pt x="757" y="1528"/>
                      </a:cubicBezTo>
                      <a:cubicBezTo>
                        <a:pt x="757" y="1528"/>
                        <a:pt x="598" y="1475"/>
                        <a:pt x="466" y="1475"/>
                      </a:cubicBezTo>
                      <a:cubicBezTo>
                        <a:pt x="400" y="1475"/>
                        <a:pt x="341" y="1488"/>
                        <a:pt x="312" y="1528"/>
                      </a:cubicBezTo>
                      <a:cubicBezTo>
                        <a:pt x="226" y="1653"/>
                        <a:pt x="523" y="1786"/>
                        <a:pt x="666" y="1786"/>
                      </a:cubicBezTo>
                      <a:cubicBezTo>
                        <a:pt x="810" y="1786"/>
                        <a:pt x="925" y="1873"/>
                        <a:pt x="925" y="1873"/>
                      </a:cubicBezTo>
                      <a:cubicBezTo>
                        <a:pt x="925" y="1873"/>
                        <a:pt x="346" y="2031"/>
                        <a:pt x="365" y="2342"/>
                      </a:cubicBezTo>
                      <a:cubicBezTo>
                        <a:pt x="377" y="2617"/>
                        <a:pt x="1193" y="3295"/>
                        <a:pt x="1529" y="3295"/>
                      </a:cubicBezTo>
                      <a:cubicBezTo>
                        <a:pt x="1573" y="3295"/>
                        <a:pt x="1609" y="3283"/>
                        <a:pt x="1633" y="3257"/>
                      </a:cubicBezTo>
                      <a:cubicBezTo>
                        <a:pt x="1844" y="3032"/>
                        <a:pt x="1844" y="2117"/>
                        <a:pt x="1844" y="2117"/>
                      </a:cubicBezTo>
                      <a:cubicBezTo>
                        <a:pt x="1844" y="2117"/>
                        <a:pt x="1931" y="3042"/>
                        <a:pt x="2335" y="3042"/>
                      </a:cubicBezTo>
                      <a:cubicBezTo>
                        <a:pt x="2375" y="3042"/>
                        <a:pt x="2419" y="3033"/>
                        <a:pt x="2466" y="3012"/>
                      </a:cubicBezTo>
                      <a:cubicBezTo>
                        <a:pt x="2983" y="2787"/>
                        <a:pt x="3586" y="1945"/>
                        <a:pt x="3452" y="1375"/>
                      </a:cubicBezTo>
                      <a:cubicBezTo>
                        <a:pt x="3332" y="883"/>
                        <a:pt x="3006" y="367"/>
                        <a:pt x="2676" y="367"/>
                      </a:cubicBezTo>
                      <a:cubicBezTo>
                        <a:pt x="2623" y="367"/>
                        <a:pt x="2571" y="380"/>
                        <a:pt x="2519" y="408"/>
                      </a:cubicBezTo>
                      <a:cubicBezTo>
                        <a:pt x="2141" y="615"/>
                        <a:pt x="1949" y="988"/>
                        <a:pt x="1949" y="988"/>
                      </a:cubicBezTo>
                      <a:cubicBezTo>
                        <a:pt x="1949" y="988"/>
                        <a:pt x="2184" y="168"/>
                        <a:pt x="2007" y="168"/>
                      </a:cubicBezTo>
                      <a:cubicBezTo>
                        <a:pt x="1991" y="168"/>
                        <a:pt x="1972" y="175"/>
                        <a:pt x="1949" y="189"/>
                      </a:cubicBezTo>
                      <a:cubicBezTo>
                        <a:pt x="1671" y="356"/>
                        <a:pt x="1633" y="772"/>
                        <a:pt x="1633" y="772"/>
                      </a:cubicBezTo>
                      <a:cubicBezTo>
                        <a:pt x="1633" y="772"/>
                        <a:pt x="1373" y="1"/>
                        <a:pt x="10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973;p36"/>
                <p:cNvSpPr/>
                <p:nvPr/>
              </p:nvSpPr>
              <p:spPr>
                <a:xfrm>
                  <a:off x="4631075" y="3720325"/>
                  <a:ext cx="86750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2510" extrusionOk="0">
                      <a:moveTo>
                        <a:pt x="2651" y="1"/>
                      </a:moveTo>
                      <a:lnTo>
                        <a:pt x="0" y="288"/>
                      </a:lnTo>
                      <a:lnTo>
                        <a:pt x="818" y="2510"/>
                      </a:lnTo>
                      <a:lnTo>
                        <a:pt x="3469" y="1796"/>
                      </a:lnTo>
                      <a:lnTo>
                        <a:pt x="26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974;p36"/>
                <p:cNvSpPr/>
                <p:nvPr/>
              </p:nvSpPr>
              <p:spPr>
                <a:xfrm>
                  <a:off x="4191050" y="3749650"/>
                  <a:ext cx="100075" cy="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3688" extrusionOk="0">
                      <a:moveTo>
                        <a:pt x="575" y="1"/>
                      </a:moveTo>
                      <a:cubicBezTo>
                        <a:pt x="427" y="700"/>
                        <a:pt x="1" y="3127"/>
                        <a:pt x="1" y="3127"/>
                      </a:cubicBezTo>
                      <a:lnTo>
                        <a:pt x="3322" y="3687"/>
                      </a:lnTo>
                      <a:cubicBezTo>
                        <a:pt x="4002" y="2298"/>
                        <a:pt x="3730" y="241"/>
                        <a:pt x="3730" y="241"/>
                      </a:cubicBezTo>
                      <a:lnTo>
                        <a:pt x="57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975;p36"/>
                <p:cNvSpPr/>
                <p:nvPr/>
              </p:nvSpPr>
              <p:spPr>
                <a:xfrm>
                  <a:off x="4213775" y="4052300"/>
                  <a:ext cx="617150" cy="6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6" h="27798" extrusionOk="0">
                      <a:moveTo>
                        <a:pt x="13642" y="0"/>
                      </a:moveTo>
                      <a:lnTo>
                        <a:pt x="8329" y="215"/>
                      </a:lnTo>
                      <a:cubicBezTo>
                        <a:pt x="8329" y="215"/>
                        <a:pt x="6281" y="1340"/>
                        <a:pt x="3141" y="6003"/>
                      </a:cubicBezTo>
                      <a:cubicBezTo>
                        <a:pt x="1" y="10664"/>
                        <a:pt x="489" y="13465"/>
                        <a:pt x="489" y="13465"/>
                      </a:cubicBezTo>
                      <a:lnTo>
                        <a:pt x="6037" y="16165"/>
                      </a:lnTo>
                      <a:lnTo>
                        <a:pt x="4860" y="25976"/>
                      </a:lnTo>
                      <a:cubicBezTo>
                        <a:pt x="4860" y="25976"/>
                        <a:pt x="7048" y="26956"/>
                        <a:pt x="9611" y="26956"/>
                      </a:cubicBezTo>
                      <a:cubicBezTo>
                        <a:pt x="9920" y="26956"/>
                        <a:pt x="10234" y="26942"/>
                        <a:pt x="10551" y="26910"/>
                      </a:cubicBezTo>
                      <a:lnTo>
                        <a:pt x="10794" y="27748"/>
                      </a:lnTo>
                      <a:cubicBezTo>
                        <a:pt x="10794" y="27748"/>
                        <a:pt x="11544" y="27797"/>
                        <a:pt x="12595" y="27797"/>
                      </a:cubicBezTo>
                      <a:cubicBezTo>
                        <a:pt x="14094" y="27797"/>
                        <a:pt x="16205" y="27696"/>
                        <a:pt x="17620" y="27207"/>
                      </a:cubicBezTo>
                      <a:cubicBezTo>
                        <a:pt x="20024" y="26369"/>
                        <a:pt x="20172" y="25585"/>
                        <a:pt x="20172" y="25585"/>
                      </a:cubicBezTo>
                      <a:cubicBezTo>
                        <a:pt x="20172" y="25585"/>
                        <a:pt x="19439" y="17979"/>
                        <a:pt x="18970" y="15820"/>
                      </a:cubicBezTo>
                      <a:cubicBezTo>
                        <a:pt x="18970" y="15820"/>
                        <a:pt x="23068" y="14000"/>
                        <a:pt x="24685" y="11550"/>
                      </a:cubicBezTo>
                      <a:cubicBezTo>
                        <a:pt x="24685" y="11550"/>
                        <a:pt x="21057" y="3575"/>
                        <a:pt x="13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976;p36"/>
                <p:cNvSpPr/>
                <p:nvPr/>
              </p:nvSpPr>
              <p:spPr>
                <a:xfrm>
                  <a:off x="4385625" y="3963625"/>
                  <a:ext cx="176050" cy="1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419" extrusionOk="0">
                      <a:moveTo>
                        <a:pt x="7042" y="0"/>
                      </a:moveTo>
                      <a:cubicBezTo>
                        <a:pt x="7041" y="0"/>
                        <a:pt x="4740" y="671"/>
                        <a:pt x="2087" y="671"/>
                      </a:cubicBezTo>
                      <a:cubicBezTo>
                        <a:pt x="1507" y="671"/>
                        <a:pt x="910" y="639"/>
                        <a:pt x="317" y="561"/>
                      </a:cubicBezTo>
                      <a:cubicBezTo>
                        <a:pt x="317" y="561"/>
                        <a:pt x="310" y="559"/>
                        <a:pt x="300" y="559"/>
                      </a:cubicBezTo>
                      <a:cubicBezTo>
                        <a:pt x="233" y="559"/>
                        <a:pt x="1" y="624"/>
                        <a:pt x="317" y="1599"/>
                      </a:cubicBezTo>
                      <a:cubicBezTo>
                        <a:pt x="675" y="2724"/>
                        <a:pt x="973" y="4208"/>
                        <a:pt x="1714" y="4323"/>
                      </a:cubicBezTo>
                      <a:cubicBezTo>
                        <a:pt x="1977" y="4366"/>
                        <a:pt x="2626" y="4418"/>
                        <a:pt x="3377" y="4418"/>
                      </a:cubicBezTo>
                      <a:cubicBezTo>
                        <a:pt x="4725" y="4418"/>
                        <a:pt x="6403" y="4249"/>
                        <a:pt x="6768" y="3547"/>
                      </a:cubicBezTo>
                      <a:lnTo>
                        <a:pt x="704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977;p36"/>
                <p:cNvSpPr/>
                <p:nvPr/>
              </p:nvSpPr>
              <p:spPr>
                <a:xfrm>
                  <a:off x="4512725" y="4057675"/>
                  <a:ext cx="123025" cy="3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12156" extrusionOk="0">
                      <a:moveTo>
                        <a:pt x="1518" y="0"/>
                      </a:moveTo>
                      <a:lnTo>
                        <a:pt x="0" y="546"/>
                      </a:lnTo>
                      <a:cubicBezTo>
                        <a:pt x="0" y="546"/>
                        <a:pt x="210" y="11872"/>
                        <a:pt x="981" y="12106"/>
                      </a:cubicBezTo>
                      <a:cubicBezTo>
                        <a:pt x="1090" y="12140"/>
                        <a:pt x="1241" y="12156"/>
                        <a:pt x="1421" y="12156"/>
                      </a:cubicBezTo>
                      <a:cubicBezTo>
                        <a:pt x="2521" y="12156"/>
                        <a:pt x="4698" y="11560"/>
                        <a:pt x="4801" y="10746"/>
                      </a:cubicBezTo>
                      <a:cubicBezTo>
                        <a:pt x="4920" y="9798"/>
                        <a:pt x="1518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978;p36"/>
                <p:cNvSpPr/>
                <p:nvPr/>
              </p:nvSpPr>
              <p:spPr>
                <a:xfrm>
                  <a:off x="4433125" y="4073575"/>
                  <a:ext cx="53275" cy="67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6926" extrusionOk="0">
                      <a:moveTo>
                        <a:pt x="1853" y="1"/>
                      </a:moveTo>
                      <a:lnTo>
                        <a:pt x="1590" y="2318"/>
                      </a:lnTo>
                      <a:lnTo>
                        <a:pt x="1" y="3701"/>
                      </a:lnTo>
                      <a:lnTo>
                        <a:pt x="1" y="3758"/>
                      </a:lnTo>
                      <a:cubicBezTo>
                        <a:pt x="49" y="4587"/>
                        <a:pt x="1183" y="24135"/>
                        <a:pt x="1916" y="26925"/>
                      </a:cubicBezTo>
                      <a:lnTo>
                        <a:pt x="2131" y="26868"/>
                      </a:lnTo>
                      <a:cubicBezTo>
                        <a:pt x="1428" y="24168"/>
                        <a:pt x="297" y="4979"/>
                        <a:pt x="231" y="3797"/>
                      </a:cubicBezTo>
                      <a:lnTo>
                        <a:pt x="1806" y="2433"/>
                      </a:lnTo>
                      <a:lnTo>
                        <a:pt x="2078" y="25"/>
                      </a:lnTo>
                      <a:lnTo>
                        <a:pt x="185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979;p36"/>
                <p:cNvSpPr/>
                <p:nvPr/>
              </p:nvSpPr>
              <p:spPr>
                <a:xfrm>
                  <a:off x="4466775" y="4280500"/>
                  <a:ext cx="3100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241" extrusionOk="0">
                      <a:moveTo>
                        <a:pt x="622" y="1"/>
                      </a:moveTo>
                      <a:cubicBezTo>
                        <a:pt x="277" y="1"/>
                        <a:pt x="0" y="277"/>
                        <a:pt x="0" y="622"/>
                      </a:cubicBezTo>
                      <a:cubicBezTo>
                        <a:pt x="0" y="962"/>
                        <a:pt x="277" y="1240"/>
                        <a:pt x="622" y="1240"/>
                      </a:cubicBezTo>
                      <a:cubicBezTo>
                        <a:pt x="962" y="1240"/>
                        <a:pt x="1240" y="962"/>
                        <a:pt x="1240" y="622"/>
                      </a:cubicBezTo>
                      <a:cubicBezTo>
                        <a:pt x="1240" y="277"/>
                        <a:pt x="962" y="1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980;p36"/>
                <p:cNvSpPr/>
                <p:nvPr/>
              </p:nvSpPr>
              <p:spPr>
                <a:xfrm>
                  <a:off x="4482300" y="4419300"/>
                  <a:ext cx="30900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236" extrusionOk="0">
                      <a:moveTo>
                        <a:pt x="619" y="1"/>
                      </a:moveTo>
                      <a:cubicBezTo>
                        <a:pt x="279" y="1"/>
                        <a:pt x="1" y="279"/>
                        <a:pt x="1" y="617"/>
                      </a:cubicBezTo>
                      <a:cubicBezTo>
                        <a:pt x="1" y="957"/>
                        <a:pt x="279" y="1235"/>
                        <a:pt x="619" y="1235"/>
                      </a:cubicBezTo>
                      <a:cubicBezTo>
                        <a:pt x="959" y="1235"/>
                        <a:pt x="1235" y="957"/>
                        <a:pt x="1235" y="617"/>
                      </a:cubicBezTo>
                      <a:cubicBezTo>
                        <a:pt x="1235" y="279"/>
                        <a:pt x="959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981;p36"/>
                <p:cNvSpPr/>
                <p:nvPr/>
              </p:nvSpPr>
              <p:spPr>
                <a:xfrm>
                  <a:off x="4252100" y="4419900"/>
                  <a:ext cx="639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2865" extrusionOk="0">
                      <a:moveTo>
                        <a:pt x="1507" y="1"/>
                      </a:moveTo>
                      <a:cubicBezTo>
                        <a:pt x="1507" y="1"/>
                        <a:pt x="1340" y="273"/>
                        <a:pt x="833" y="575"/>
                      </a:cubicBezTo>
                      <a:cubicBezTo>
                        <a:pt x="325" y="871"/>
                        <a:pt x="0" y="1570"/>
                        <a:pt x="124" y="1690"/>
                      </a:cubicBezTo>
                      <a:cubicBezTo>
                        <a:pt x="135" y="1700"/>
                        <a:pt x="149" y="1704"/>
                        <a:pt x="166" y="1704"/>
                      </a:cubicBezTo>
                      <a:cubicBezTo>
                        <a:pt x="349" y="1704"/>
                        <a:pt x="851" y="1174"/>
                        <a:pt x="851" y="1174"/>
                      </a:cubicBezTo>
                      <a:lnTo>
                        <a:pt x="851" y="1174"/>
                      </a:lnTo>
                      <a:cubicBezTo>
                        <a:pt x="650" y="1499"/>
                        <a:pt x="650" y="2557"/>
                        <a:pt x="800" y="2767"/>
                      </a:cubicBezTo>
                      <a:cubicBezTo>
                        <a:pt x="808" y="2780"/>
                        <a:pt x="818" y="2786"/>
                        <a:pt x="827" y="2786"/>
                      </a:cubicBezTo>
                      <a:cubicBezTo>
                        <a:pt x="977" y="2786"/>
                        <a:pt x="1235" y="1346"/>
                        <a:pt x="1235" y="1346"/>
                      </a:cubicBezTo>
                      <a:lnTo>
                        <a:pt x="1235" y="1346"/>
                      </a:lnTo>
                      <a:cubicBezTo>
                        <a:pt x="1189" y="1831"/>
                        <a:pt x="1511" y="2864"/>
                        <a:pt x="1619" y="2864"/>
                      </a:cubicBezTo>
                      <a:cubicBezTo>
                        <a:pt x="1624" y="2864"/>
                        <a:pt x="1628" y="2862"/>
                        <a:pt x="1632" y="2858"/>
                      </a:cubicBezTo>
                      <a:cubicBezTo>
                        <a:pt x="1723" y="2758"/>
                        <a:pt x="1651" y="1024"/>
                        <a:pt x="1713" y="982"/>
                      </a:cubicBezTo>
                      <a:cubicBezTo>
                        <a:pt x="1719" y="977"/>
                        <a:pt x="1725" y="975"/>
                        <a:pt x="1732" y="975"/>
                      </a:cubicBezTo>
                      <a:cubicBezTo>
                        <a:pt x="1801" y="975"/>
                        <a:pt x="1924" y="1178"/>
                        <a:pt x="1924" y="1178"/>
                      </a:cubicBezTo>
                      <a:cubicBezTo>
                        <a:pt x="1924" y="1662"/>
                        <a:pt x="2364" y="2475"/>
                        <a:pt x="2364" y="2475"/>
                      </a:cubicBezTo>
                      <a:cubicBezTo>
                        <a:pt x="2556" y="1795"/>
                        <a:pt x="2293" y="383"/>
                        <a:pt x="2293" y="383"/>
                      </a:cubicBez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982;p36"/>
                <p:cNvSpPr/>
                <p:nvPr/>
              </p:nvSpPr>
              <p:spPr>
                <a:xfrm>
                  <a:off x="4741250" y="4396825"/>
                  <a:ext cx="6812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625" extrusionOk="0">
                      <a:moveTo>
                        <a:pt x="1342" y="0"/>
                      </a:moveTo>
                      <a:lnTo>
                        <a:pt x="1" y="900"/>
                      </a:lnTo>
                      <a:cubicBezTo>
                        <a:pt x="1" y="900"/>
                        <a:pt x="331" y="2608"/>
                        <a:pt x="643" y="2608"/>
                      </a:cubicBezTo>
                      <a:cubicBezTo>
                        <a:pt x="652" y="2608"/>
                        <a:pt x="662" y="2606"/>
                        <a:pt x="671" y="2603"/>
                      </a:cubicBezTo>
                      <a:cubicBezTo>
                        <a:pt x="992" y="2493"/>
                        <a:pt x="671" y="1383"/>
                        <a:pt x="671" y="1383"/>
                      </a:cubicBezTo>
                      <a:lnTo>
                        <a:pt x="671" y="1383"/>
                      </a:lnTo>
                      <a:cubicBezTo>
                        <a:pt x="671" y="1383"/>
                        <a:pt x="1313" y="2460"/>
                        <a:pt x="1614" y="2608"/>
                      </a:cubicBezTo>
                      <a:cubicBezTo>
                        <a:pt x="1638" y="2619"/>
                        <a:pt x="1659" y="2625"/>
                        <a:pt x="1677" y="2625"/>
                      </a:cubicBezTo>
                      <a:cubicBezTo>
                        <a:pt x="1880" y="2625"/>
                        <a:pt x="1701" y="1918"/>
                        <a:pt x="1485" y="1516"/>
                      </a:cubicBezTo>
                      <a:lnTo>
                        <a:pt x="1485" y="1516"/>
                      </a:lnTo>
                      <a:cubicBezTo>
                        <a:pt x="1485" y="1517"/>
                        <a:pt x="2135" y="2345"/>
                        <a:pt x="2252" y="2345"/>
                      </a:cubicBezTo>
                      <a:cubicBezTo>
                        <a:pt x="2253" y="2345"/>
                        <a:pt x="2255" y="2345"/>
                        <a:pt x="2256" y="2345"/>
                      </a:cubicBezTo>
                      <a:cubicBezTo>
                        <a:pt x="2347" y="2329"/>
                        <a:pt x="2180" y="1623"/>
                        <a:pt x="1936" y="1287"/>
                      </a:cubicBezTo>
                      <a:lnTo>
                        <a:pt x="1936" y="1287"/>
                      </a:lnTo>
                      <a:cubicBezTo>
                        <a:pt x="2129" y="1491"/>
                        <a:pt x="2518" y="1885"/>
                        <a:pt x="2643" y="1885"/>
                      </a:cubicBezTo>
                      <a:cubicBezTo>
                        <a:pt x="2663" y="1885"/>
                        <a:pt x="2676" y="1875"/>
                        <a:pt x="2681" y="1852"/>
                      </a:cubicBezTo>
                      <a:cubicBezTo>
                        <a:pt x="2725" y="1637"/>
                        <a:pt x="2313" y="392"/>
                        <a:pt x="1342" y="0"/>
                      </a:cubicBezTo>
                      <a:close/>
                    </a:path>
                  </a:pathLst>
                </a:custGeom>
                <a:solidFill>
                  <a:srgbClr val="FFB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983;p36"/>
                <p:cNvSpPr/>
                <p:nvPr/>
              </p:nvSpPr>
              <p:spPr>
                <a:xfrm>
                  <a:off x="4669575" y="4265400"/>
                  <a:ext cx="174375" cy="1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7880" extrusionOk="0">
                      <a:moveTo>
                        <a:pt x="4701" y="0"/>
                      </a:moveTo>
                      <a:cubicBezTo>
                        <a:pt x="4369" y="0"/>
                        <a:pt x="683" y="3983"/>
                        <a:pt x="1" y="4438"/>
                      </a:cubicBezTo>
                      <a:lnTo>
                        <a:pt x="848" y="7880"/>
                      </a:lnTo>
                      <a:cubicBezTo>
                        <a:pt x="848" y="7880"/>
                        <a:pt x="4830" y="5946"/>
                        <a:pt x="5903" y="4745"/>
                      </a:cubicBezTo>
                      <a:cubicBezTo>
                        <a:pt x="6975" y="3543"/>
                        <a:pt x="6754" y="2982"/>
                        <a:pt x="6453" y="2012"/>
                      </a:cubicBezTo>
                      <a:cubicBezTo>
                        <a:pt x="6157" y="1040"/>
                        <a:pt x="4979" y="88"/>
                        <a:pt x="4711" y="1"/>
                      </a:cubicBezTo>
                      <a:cubicBezTo>
                        <a:pt x="4708" y="1"/>
                        <a:pt x="4705" y="0"/>
                        <a:pt x="47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984;p36"/>
                <p:cNvSpPr/>
                <p:nvPr/>
              </p:nvSpPr>
              <p:spPr>
                <a:xfrm>
                  <a:off x="4205425" y="4291275"/>
                  <a:ext cx="174375" cy="1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6960" extrusionOk="0">
                      <a:moveTo>
                        <a:pt x="1551" y="1"/>
                      </a:moveTo>
                      <a:cubicBezTo>
                        <a:pt x="1531" y="1"/>
                        <a:pt x="1438" y="58"/>
                        <a:pt x="1024" y="469"/>
                      </a:cubicBezTo>
                      <a:cubicBezTo>
                        <a:pt x="455" y="1039"/>
                        <a:pt x="0" y="3734"/>
                        <a:pt x="105" y="4222"/>
                      </a:cubicBezTo>
                      <a:cubicBezTo>
                        <a:pt x="211" y="4710"/>
                        <a:pt x="6328" y="6960"/>
                        <a:pt x="6328" y="6960"/>
                      </a:cubicBezTo>
                      <a:lnTo>
                        <a:pt x="6974" y="3997"/>
                      </a:lnTo>
                      <a:cubicBezTo>
                        <a:pt x="6974" y="3997"/>
                        <a:pt x="2972" y="1130"/>
                        <a:pt x="2340" y="809"/>
                      </a:cubicBezTo>
                      <a:cubicBezTo>
                        <a:pt x="1709" y="493"/>
                        <a:pt x="1556" y="10"/>
                        <a:pt x="1556" y="10"/>
                      </a:cubicBezTo>
                      <a:cubicBezTo>
                        <a:pt x="1556" y="10"/>
                        <a:pt x="155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985;p36"/>
                <p:cNvSpPr/>
                <p:nvPr/>
              </p:nvSpPr>
              <p:spPr>
                <a:xfrm>
                  <a:off x="4473825" y="4633475"/>
                  <a:ext cx="254300" cy="1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2" h="4834" extrusionOk="0">
                      <a:moveTo>
                        <a:pt x="9530" y="1"/>
                      </a:moveTo>
                      <a:cubicBezTo>
                        <a:pt x="9530" y="1"/>
                        <a:pt x="8434" y="522"/>
                        <a:pt x="5802" y="1183"/>
                      </a:cubicBezTo>
                      <a:cubicBezTo>
                        <a:pt x="3378" y="1796"/>
                        <a:pt x="500" y="1821"/>
                        <a:pt x="59" y="1821"/>
                      </a:cubicBezTo>
                      <a:cubicBezTo>
                        <a:pt x="21" y="1821"/>
                        <a:pt x="1" y="1821"/>
                        <a:pt x="1" y="1821"/>
                      </a:cubicBezTo>
                      <a:lnTo>
                        <a:pt x="1" y="1821"/>
                      </a:lnTo>
                      <a:cubicBezTo>
                        <a:pt x="1" y="1821"/>
                        <a:pt x="116" y="2797"/>
                        <a:pt x="149" y="3663"/>
                      </a:cubicBezTo>
                      <a:cubicBezTo>
                        <a:pt x="187" y="4534"/>
                        <a:pt x="618" y="4711"/>
                        <a:pt x="618" y="4711"/>
                      </a:cubicBezTo>
                      <a:cubicBezTo>
                        <a:pt x="1492" y="4796"/>
                        <a:pt x="2291" y="4833"/>
                        <a:pt x="3018" y="4833"/>
                      </a:cubicBezTo>
                      <a:cubicBezTo>
                        <a:pt x="8196" y="4833"/>
                        <a:pt x="9790" y="2927"/>
                        <a:pt x="9971" y="2590"/>
                      </a:cubicBezTo>
                      <a:cubicBezTo>
                        <a:pt x="10172" y="2208"/>
                        <a:pt x="9942" y="724"/>
                        <a:pt x="9841" y="370"/>
                      </a:cubicBezTo>
                      <a:cubicBezTo>
                        <a:pt x="9741" y="11"/>
                        <a:pt x="9530" y="1"/>
                        <a:pt x="9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986;p36"/>
                <p:cNvSpPr/>
                <p:nvPr/>
              </p:nvSpPr>
              <p:spPr>
                <a:xfrm>
                  <a:off x="4327100" y="4626800"/>
                  <a:ext cx="152725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4286" extrusionOk="0">
                      <a:moveTo>
                        <a:pt x="599" y="0"/>
                      </a:moveTo>
                      <a:lnTo>
                        <a:pt x="493" y="91"/>
                      </a:lnTo>
                      <a:cubicBezTo>
                        <a:pt x="384" y="186"/>
                        <a:pt x="1" y="2168"/>
                        <a:pt x="29" y="2585"/>
                      </a:cubicBezTo>
                      <a:cubicBezTo>
                        <a:pt x="63" y="3001"/>
                        <a:pt x="120" y="3016"/>
                        <a:pt x="120" y="3016"/>
                      </a:cubicBezTo>
                      <a:cubicBezTo>
                        <a:pt x="1232" y="4097"/>
                        <a:pt x="3433" y="4286"/>
                        <a:pt x="4835" y="4286"/>
                      </a:cubicBezTo>
                      <a:cubicBezTo>
                        <a:pt x="5587" y="4286"/>
                        <a:pt x="6109" y="4231"/>
                        <a:pt x="6109" y="4231"/>
                      </a:cubicBezTo>
                      <a:lnTo>
                        <a:pt x="5783" y="1278"/>
                      </a:lnTo>
                      <a:cubicBezTo>
                        <a:pt x="5783" y="1278"/>
                        <a:pt x="4600" y="1182"/>
                        <a:pt x="2863" y="785"/>
                      </a:cubicBezTo>
                      <a:cubicBezTo>
                        <a:pt x="1121" y="383"/>
                        <a:pt x="599" y="0"/>
                        <a:pt x="5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" name="Google Shape;11047;p75"/>
          <p:cNvGrpSpPr/>
          <p:nvPr/>
        </p:nvGrpSpPr>
        <p:grpSpPr>
          <a:xfrm>
            <a:off x="3516822" y="3812558"/>
            <a:ext cx="1700297" cy="1082888"/>
            <a:chOff x="2331871" y="1422057"/>
            <a:chExt cx="1067489" cy="679864"/>
          </a:xfrm>
        </p:grpSpPr>
        <p:sp>
          <p:nvSpPr>
            <p:cNvPr id="91" name="Google Shape;11048;p75"/>
            <p:cNvSpPr/>
            <p:nvPr/>
          </p:nvSpPr>
          <p:spPr>
            <a:xfrm>
              <a:off x="2331871" y="1422057"/>
              <a:ext cx="1067489" cy="679864"/>
            </a:xfrm>
            <a:custGeom>
              <a:avLst/>
              <a:gdLst/>
              <a:ahLst/>
              <a:cxnLst/>
              <a:rect l="l" t="t" r="r" b="b"/>
              <a:pathLst>
                <a:path w="15444" h="9836" extrusionOk="0">
                  <a:moveTo>
                    <a:pt x="5859" y="1"/>
                  </a:moveTo>
                  <a:lnTo>
                    <a:pt x="3334" y="3061"/>
                  </a:lnTo>
                  <a:lnTo>
                    <a:pt x="1584" y="2501"/>
                  </a:lnTo>
                  <a:lnTo>
                    <a:pt x="2215" y="5787"/>
                  </a:lnTo>
                  <a:lnTo>
                    <a:pt x="1" y="6894"/>
                  </a:lnTo>
                  <a:lnTo>
                    <a:pt x="2656" y="7799"/>
                  </a:lnTo>
                  <a:lnTo>
                    <a:pt x="2882" y="8811"/>
                  </a:lnTo>
                  <a:lnTo>
                    <a:pt x="4358" y="8657"/>
                  </a:lnTo>
                  <a:lnTo>
                    <a:pt x="6275" y="9359"/>
                  </a:lnTo>
                  <a:lnTo>
                    <a:pt x="7240" y="8752"/>
                  </a:lnTo>
                  <a:lnTo>
                    <a:pt x="10954" y="9835"/>
                  </a:lnTo>
                  <a:lnTo>
                    <a:pt x="11085" y="7228"/>
                  </a:lnTo>
                  <a:lnTo>
                    <a:pt x="15443" y="6013"/>
                  </a:lnTo>
                  <a:lnTo>
                    <a:pt x="12169" y="4704"/>
                  </a:lnTo>
                  <a:lnTo>
                    <a:pt x="13836" y="2168"/>
                  </a:lnTo>
                  <a:lnTo>
                    <a:pt x="13836" y="2168"/>
                  </a:lnTo>
                  <a:lnTo>
                    <a:pt x="10323" y="2942"/>
                  </a:lnTo>
                  <a:lnTo>
                    <a:pt x="8918" y="882"/>
                  </a:lnTo>
                  <a:lnTo>
                    <a:pt x="6692" y="2644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049;p75"/>
            <p:cNvSpPr/>
            <p:nvPr/>
          </p:nvSpPr>
          <p:spPr>
            <a:xfrm>
              <a:off x="2331871" y="1422057"/>
              <a:ext cx="1067489" cy="679864"/>
            </a:xfrm>
            <a:custGeom>
              <a:avLst/>
              <a:gdLst/>
              <a:ahLst/>
              <a:cxnLst/>
              <a:rect l="l" t="t" r="r" b="b"/>
              <a:pathLst>
                <a:path w="15444" h="9836" extrusionOk="0">
                  <a:moveTo>
                    <a:pt x="5859" y="1"/>
                  </a:moveTo>
                  <a:lnTo>
                    <a:pt x="4561" y="2584"/>
                  </a:lnTo>
                  <a:lnTo>
                    <a:pt x="1584" y="2501"/>
                  </a:lnTo>
                  <a:lnTo>
                    <a:pt x="2834" y="4930"/>
                  </a:lnTo>
                  <a:lnTo>
                    <a:pt x="1" y="6894"/>
                  </a:lnTo>
                  <a:lnTo>
                    <a:pt x="3287" y="6930"/>
                  </a:lnTo>
                  <a:lnTo>
                    <a:pt x="2882" y="8811"/>
                  </a:lnTo>
                  <a:lnTo>
                    <a:pt x="4977" y="7799"/>
                  </a:lnTo>
                  <a:lnTo>
                    <a:pt x="6275" y="9359"/>
                  </a:lnTo>
                  <a:lnTo>
                    <a:pt x="7871" y="7871"/>
                  </a:lnTo>
                  <a:lnTo>
                    <a:pt x="10954" y="9835"/>
                  </a:lnTo>
                  <a:lnTo>
                    <a:pt x="11704" y="6371"/>
                  </a:lnTo>
                  <a:lnTo>
                    <a:pt x="15443" y="6013"/>
                  </a:lnTo>
                  <a:lnTo>
                    <a:pt x="12788" y="3835"/>
                  </a:lnTo>
                  <a:lnTo>
                    <a:pt x="14467" y="1299"/>
                  </a:lnTo>
                  <a:lnTo>
                    <a:pt x="10954" y="2084"/>
                  </a:lnTo>
                  <a:lnTo>
                    <a:pt x="9549" y="13"/>
                  </a:lnTo>
                  <a:lnTo>
                    <a:pt x="7323" y="178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50;p75"/>
            <p:cNvSpPr/>
            <p:nvPr/>
          </p:nvSpPr>
          <p:spPr>
            <a:xfrm>
              <a:off x="2484141" y="1511774"/>
              <a:ext cx="774490" cy="492204"/>
            </a:xfrm>
            <a:custGeom>
              <a:avLst/>
              <a:gdLst/>
              <a:ahLst/>
              <a:cxnLst/>
              <a:rect l="l" t="t" r="r" b="b"/>
              <a:pathLst>
                <a:path w="11205" h="7121" extrusionOk="0">
                  <a:moveTo>
                    <a:pt x="4251" y="1"/>
                  </a:moveTo>
                  <a:lnTo>
                    <a:pt x="3310" y="1870"/>
                  </a:lnTo>
                  <a:lnTo>
                    <a:pt x="1143" y="1798"/>
                  </a:lnTo>
                  <a:lnTo>
                    <a:pt x="2048" y="3572"/>
                  </a:lnTo>
                  <a:lnTo>
                    <a:pt x="0" y="4977"/>
                  </a:lnTo>
                  <a:lnTo>
                    <a:pt x="2382" y="5025"/>
                  </a:lnTo>
                  <a:lnTo>
                    <a:pt x="2084" y="6382"/>
                  </a:lnTo>
                  <a:lnTo>
                    <a:pt x="2084" y="6382"/>
                  </a:lnTo>
                  <a:lnTo>
                    <a:pt x="3608" y="5656"/>
                  </a:lnTo>
                  <a:lnTo>
                    <a:pt x="4548" y="6787"/>
                  </a:lnTo>
                  <a:lnTo>
                    <a:pt x="5715" y="5716"/>
                  </a:lnTo>
                  <a:lnTo>
                    <a:pt x="7942" y="7120"/>
                  </a:lnTo>
                  <a:lnTo>
                    <a:pt x="8489" y="4608"/>
                  </a:lnTo>
                  <a:lnTo>
                    <a:pt x="11204" y="4358"/>
                  </a:lnTo>
                  <a:lnTo>
                    <a:pt x="9287" y="2775"/>
                  </a:lnTo>
                  <a:lnTo>
                    <a:pt x="10490" y="929"/>
                  </a:lnTo>
                  <a:lnTo>
                    <a:pt x="7942" y="1501"/>
                  </a:lnTo>
                  <a:lnTo>
                    <a:pt x="6918" y="1"/>
                  </a:lnTo>
                  <a:lnTo>
                    <a:pt x="5310" y="1286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1082;p75"/>
          <p:cNvGrpSpPr/>
          <p:nvPr/>
        </p:nvGrpSpPr>
        <p:grpSpPr>
          <a:xfrm>
            <a:off x="5154336" y="-1895064"/>
            <a:ext cx="2562015" cy="1181800"/>
            <a:chOff x="3335633" y="2175050"/>
            <a:chExt cx="2472749" cy="1140623"/>
          </a:xfrm>
        </p:grpSpPr>
        <p:sp>
          <p:nvSpPr>
            <p:cNvPr id="95" name="Google Shape;11083;p75"/>
            <p:cNvSpPr/>
            <p:nvPr/>
          </p:nvSpPr>
          <p:spPr>
            <a:xfrm>
              <a:off x="3351889" y="2254343"/>
              <a:ext cx="198002" cy="193122"/>
            </a:xfrm>
            <a:custGeom>
              <a:avLst/>
              <a:gdLst/>
              <a:ahLst/>
              <a:cxnLst/>
              <a:rect l="l" t="t" r="r" b="b"/>
              <a:pathLst>
                <a:path w="4787" h="4669" extrusionOk="0">
                  <a:moveTo>
                    <a:pt x="1108" y="1"/>
                  </a:moveTo>
                  <a:lnTo>
                    <a:pt x="1679" y="1834"/>
                  </a:lnTo>
                  <a:lnTo>
                    <a:pt x="0" y="2763"/>
                  </a:lnTo>
                  <a:lnTo>
                    <a:pt x="1917" y="2787"/>
                  </a:lnTo>
                  <a:lnTo>
                    <a:pt x="2274" y="4668"/>
                  </a:lnTo>
                  <a:lnTo>
                    <a:pt x="2894" y="2858"/>
                  </a:lnTo>
                  <a:lnTo>
                    <a:pt x="4787" y="3084"/>
                  </a:lnTo>
                  <a:lnTo>
                    <a:pt x="3275" y="1941"/>
                  </a:lnTo>
                  <a:lnTo>
                    <a:pt x="4072" y="215"/>
                  </a:lnTo>
                  <a:lnTo>
                    <a:pt x="4072" y="215"/>
                  </a:lnTo>
                  <a:lnTo>
                    <a:pt x="2513" y="1299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084;p75"/>
            <p:cNvSpPr/>
            <p:nvPr/>
          </p:nvSpPr>
          <p:spPr>
            <a:xfrm>
              <a:off x="3393748" y="2290784"/>
              <a:ext cx="116270" cy="113333"/>
            </a:xfrm>
            <a:custGeom>
              <a:avLst/>
              <a:gdLst/>
              <a:ahLst/>
              <a:cxnLst/>
              <a:rect l="l" t="t" r="r" b="b"/>
              <a:pathLst>
                <a:path w="2811" h="2740" extrusionOk="0">
                  <a:moveTo>
                    <a:pt x="655" y="1"/>
                  </a:moveTo>
                  <a:lnTo>
                    <a:pt x="977" y="1072"/>
                  </a:lnTo>
                  <a:lnTo>
                    <a:pt x="0" y="1620"/>
                  </a:lnTo>
                  <a:lnTo>
                    <a:pt x="1120" y="1644"/>
                  </a:lnTo>
                  <a:lnTo>
                    <a:pt x="1334" y="2739"/>
                  </a:lnTo>
                  <a:lnTo>
                    <a:pt x="1703" y="1680"/>
                  </a:lnTo>
                  <a:lnTo>
                    <a:pt x="2810" y="1811"/>
                  </a:lnTo>
                  <a:lnTo>
                    <a:pt x="2810" y="1811"/>
                  </a:lnTo>
                  <a:lnTo>
                    <a:pt x="1917" y="1144"/>
                  </a:lnTo>
                  <a:lnTo>
                    <a:pt x="2393" y="120"/>
                  </a:lnTo>
                  <a:lnTo>
                    <a:pt x="2393" y="120"/>
                  </a:lnTo>
                  <a:lnTo>
                    <a:pt x="1465" y="77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85;p75"/>
            <p:cNvSpPr/>
            <p:nvPr/>
          </p:nvSpPr>
          <p:spPr>
            <a:xfrm>
              <a:off x="5477895" y="2224313"/>
              <a:ext cx="198499" cy="190640"/>
            </a:xfrm>
            <a:custGeom>
              <a:avLst/>
              <a:gdLst/>
              <a:ahLst/>
              <a:cxnLst/>
              <a:rect l="l" t="t" r="r" b="b"/>
              <a:pathLst>
                <a:path w="4799" h="4609" extrusionOk="0">
                  <a:moveTo>
                    <a:pt x="3787" y="1"/>
                  </a:moveTo>
                  <a:lnTo>
                    <a:pt x="2334" y="1263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1560" y="1858"/>
                  </a:lnTo>
                  <a:lnTo>
                    <a:pt x="1" y="2965"/>
                  </a:lnTo>
                  <a:lnTo>
                    <a:pt x="1" y="2965"/>
                  </a:lnTo>
                  <a:lnTo>
                    <a:pt x="1906" y="2798"/>
                  </a:lnTo>
                  <a:lnTo>
                    <a:pt x="2453" y="4608"/>
                  </a:lnTo>
                  <a:lnTo>
                    <a:pt x="2894" y="2775"/>
                  </a:lnTo>
                  <a:lnTo>
                    <a:pt x="4799" y="2798"/>
                  </a:lnTo>
                  <a:lnTo>
                    <a:pt x="3168" y="1822"/>
                  </a:lnTo>
                  <a:lnTo>
                    <a:pt x="3787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86;p75"/>
            <p:cNvSpPr/>
            <p:nvPr/>
          </p:nvSpPr>
          <p:spPr>
            <a:xfrm>
              <a:off x="5518761" y="2260258"/>
              <a:ext cx="116270" cy="111844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72"/>
                  </a:lnTo>
                  <a:lnTo>
                    <a:pt x="477" y="72"/>
                  </a:lnTo>
                  <a:lnTo>
                    <a:pt x="918" y="1096"/>
                  </a:lnTo>
                  <a:lnTo>
                    <a:pt x="1" y="1739"/>
                  </a:lnTo>
                  <a:lnTo>
                    <a:pt x="1108" y="1644"/>
                  </a:lnTo>
                  <a:lnTo>
                    <a:pt x="1441" y="2703"/>
                  </a:lnTo>
                  <a:lnTo>
                    <a:pt x="1691" y="1620"/>
                  </a:lnTo>
                  <a:lnTo>
                    <a:pt x="2811" y="1632"/>
                  </a:lnTo>
                  <a:lnTo>
                    <a:pt x="1858" y="1060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087;p75"/>
            <p:cNvSpPr/>
            <p:nvPr/>
          </p:nvSpPr>
          <p:spPr>
            <a:xfrm>
              <a:off x="5609883" y="2879296"/>
              <a:ext cx="198499" cy="191136"/>
            </a:xfrm>
            <a:custGeom>
              <a:avLst/>
              <a:gdLst/>
              <a:ahLst/>
              <a:cxnLst/>
              <a:rect l="l" t="t" r="r" b="b"/>
              <a:pathLst>
                <a:path w="4799" h="4621" extrusionOk="0">
                  <a:moveTo>
                    <a:pt x="3775" y="1"/>
                  </a:moveTo>
                  <a:lnTo>
                    <a:pt x="2346" y="1251"/>
                  </a:lnTo>
                  <a:lnTo>
                    <a:pt x="810" y="108"/>
                  </a:lnTo>
                  <a:lnTo>
                    <a:pt x="1560" y="1858"/>
                  </a:lnTo>
                  <a:lnTo>
                    <a:pt x="0" y="2965"/>
                  </a:lnTo>
                  <a:lnTo>
                    <a:pt x="1905" y="2799"/>
                  </a:lnTo>
                  <a:lnTo>
                    <a:pt x="2465" y="4620"/>
                  </a:lnTo>
                  <a:lnTo>
                    <a:pt x="2882" y="2751"/>
                  </a:lnTo>
                  <a:lnTo>
                    <a:pt x="4799" y="2787"/>
                  </a:lnTo>
                  <a:lnTo>
                    <a:pt x="3168" y="1799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88;p75"/>
            <p:cNvSpPr/>
            <p:nvPr/>
          </p:nvSpPr>
          <p:spPr>
            <a:xfrm>
              <a:off x="5650253" y="2915240"/>
              <a:ext cx="116270" cy="111844"/>
            </a:xfrm>
            <a:custGeom>
              <a:avLst/>
              <a:gdLst/>
              <a:ahLst/>
              <a:cxnLst/>
              <a:rect l="l" t="t" r="r" b="b"/>
              <a:pathLst>
                <a:path w="2811" h="2704" extrusionOk="0">
                  <a:moveTo>
                    <a:pt x="2215" y="1"/>
                  </a:moveTo>
                  <a:lnTo>
                    <a:pt x="1370" y="739"/>
                  </a:lnTo>
                  <a:lnTo>
                    <a:pt x="477" y="60"/>
                  </a:lnTo>
                  <a:lnTo>
                    <a:pt x="477" y="60"/>
                  </a:lnTo>
                  <a:lnTo>
                    <a:pt x="929" y="1096"/>
                  </a:lnTo>
                  <a:lnTo>
                    <a:pt x="1" y="1739"/>
                  </a:lnTo>
                  <a:lnTo>
                    <a:pt x="1120" y="1632"/>
                  </a:lnTo>
                  <a:lnTo>
                    <a:pt x="1441" y="2704"/>
                  </a:lnTo>
                  <a:lnTo>
                    <a:pt x="1703" y="1620"/>
                  </a:lnTo>
                  <a:lnTo>
                    <a:pt x="2811" y="1632"/>
                  </a:lnTo>
                  <a:lnTo>
                    <a:pt x="1858" y="1049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89;p75"/>
            <p:cNvSpPr/>
            <p:nvPr/>
          </p:nvSpPr>
          <p:spPr>
            <a:xfrm>
              <a:off x="3886710" y="3147700"/>
              <a:ext cx="164540" cy="167973"/>
            </a:xfrm>
            <a:custGeom>
              <a:avLst/>
              <a:gdLst/>
              <a:ahLst/>
              <a:cxnLst/>
              <a:rect l="l" t="t" r="r" b="b"/>
              <a:pathLst>
                <a:path w="3978" h="4061" extrusionOk="0">
                  <a:moveTo>
                    <a:pt x="2334" y="1"/>
                  </a:moveTo>
                  <a:lnTo>
                    <a:pt x="1560" y="1418"/>
                  </a:lnTo>
                  <a:lnTo>
                    <a:pt x="0" y="953"/>
                  </a:lnTo>
                  <a:lnTo>
                    <a:pt x="1120" y="2132"/>
                  </a:lnTo>
                  <a:lnTo>
                    <a:pt x="179" y="3465"/>
                  </a:lnTo>
                  <a:lnTo>
                    <a:pt x="179" y="3465"/>
                  </a:lnTo>
                  <a:lnTo>
                    <a:pt x="1655" y="2787"/>
                  </a:lnTo>
                  <a:lnTo>
                    <a:pt x="2632" y="4061"/>
                  </a:lnTo>
                  <a:lnTo>
                    <a:pt x="2441" y="2453"/>
                  </a:lnTo>
                  <a:lnTo>
                    <a:pt x="3977" y="1918"/>
                  </a:lnTo>
                  <a:lnTo>
                    <a:pt x="2370" y="16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090;p75"/>
            <p:cNvSpPr/>
            <p:nvPr/>
          </p:nvSpPr>
          <p:spPr>
            <a:xfrm>
              <a:off x="3918228" y="3183644"/>
              <a:ext cx="96085" cy="98567"/>
            </a:xfrm>
            <a:custGeom>
              <a:avLst/>
              <a:gdLst/>
              <a:ahLst/>
              <a:cxnLst/>
              <a:rect l="l" t="t" r="r" b="b"/>
              <a:pathLst>
                <a:path w="2323" h="2383" extrusionOk="0">
                  <a:moveTo>
                    <a:pt x="1370" y="1"/>
                  </a:moveTo>
                  <a:lnTo>
                    <a:pt x="905" y="834"/>
                  </a:lnTo>
                  <a:lnTo>
                    <a:pt x="0" y="549"/>
                  </a:lnTo>
                  <a:lnTo>
                    <a:pt x="655" y="1251"/>
                  </a:lnTo>
                  <a:lnTo>
                    <a:pt x="96" y="2037"/>
                  </a:lnTo>
                  <a:lnTo>
                    <a:pt x="96" y="2037"/>
                  </a:lnTo>
                  <a:lnTo>
                    <a:pt x="965" y="1620"/>
                  </a:lnTo>
                  <a:lnTo>
                    <a:pt x="1548" y="2382"/>
                  </a:lnTo>
                  <a:lnTo>
                    <a:pt x="1548" y="2382"/>
                  </a:lnTo>
                  <a:lnTo>
                    <a:pt x="1429" y="1441"/>
                  </a:lnTo>
                  <a:lnTo>
                    <a:pt x="2322" y="1132"/>
                  </a:lnTo>
                  <a:lnTo>
                    <a:pt x="1382" y="953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091;p75"/>
            <p:cNvSpPr/>
            <p:nvPr/>
          </p:nvSpPr>
          <p:spPr>
            <a:xfrm>
              <a:off x="4336819" y="2190313"/>
              <a:ext cx="136455" cy="139929"/>
            </a:xfrm>
            <a:custGeom>
              <a:avLst/>
              <a:gdLst/>
              <a:ahLst/>
              <a:cxnLst/>
              <a:rect l="l" t="t" r="r" b="b"/>
              <a:pathLst>
                <a:path w="3299" h="3383" extrusionOk="0">
                  <a:moveTo>
                    <a:pt x="1072" y="1"/>
                  </a:moveTo>
                  <a:lnTo>
                    <a:pt x="1263" y="1334"/>
                  </a:lnTo>
                  <a:lnTo>
                    <a:pt x="1" y="1787"/>
                  </a:lnTo>
                  <a:lnTo>
                    <a:pt x="1322" y="2025"/>
                  </a:lnTo>
                  <a:lnTo>
                    <a:pt x="1382" y="3382"/>
                  </a:lnTo>
                  <a:lnTo>
                    <a:pt x="2001" y="2192"/>
                  </a:lnTo>
                  <a:lnTo>
                    <a:pt x="3299" y="2561"/>
                  </a:lnTo>
                  <a:lnTo>
                    <a:pt x="2358" y="1585"/>
                  </a:lnTo>
                  <a:lnTo>
                    <a:pt x="3120" y="465"/>
                  </a:lnTo>
                  <a:lnTo>
                    <a:pt x="3120" y="465"/>
                  </a:lnTo>
                  <a:lnTo>
                    <a:pt x="1906" y="106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092;p75"/>
            <p:cNvSpPr/>
            <p:nvPr/>
          </p:nvSpPr>
          <p:spPr>
            <a:xfrm>
              <a:off x="4366890" y="2217902"/>
              <a:ext cx="80781" cy="82311"/>
            </a:xfrm>
            <a:custGeom>
              <a:avLst/>
              <a:gdLst/>
              <a:ahLst/>
              <a:cxnLst/>
              <a:rect l="l" t="t" r="r" b="b"/>
              <a:pathLst>
                <a:path w="1953" h="1990" extrusionOk="0">
                  <a:moveTo>
                    <a:pt x="643" y="1"/>
                  </a:moveTo>
                  <a:lnTo>
                    <a:pt x="738" y="798"/>
                  </a:lnTo>
                  <a:lnTo>
                    <a:pt x="0" y="1060"/>
                  </a:lnTo>
                  <a:lnTo>
                    <a:pt x="786" y="1191"/>
                  </a:lnTo>
                  <a:lnTo>
                    <a:pt x="822" y="1989"/>
                  </a:lnTo>
                  <a:lnTo>
                    <a:pt x="1191" y="1287"/>
                  </a:lnTo>
                  <a:lnTo>
                    <a:pt x="1953" y="1513"/>
                  </a:lnTo>
                  <a:lnTo>
                    <a:pt x="1953" y="1513"/>
                  </a:lnTo>
                  <a:lnTo>
                    <a:pt x="1393" y="941"/>
                  </a:lnTo>
                  <a:lnTo>
                    <a:pt x="1846" y="286"/>
                  </a:lnTo>
                  <a:lnTo>
                    <a:pt x="1131" y="63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093;p75"/>
            <p:cNvSpPr/>
            <p:nvPr/>
          </p:nvSpPr>
          <p:spPr>
            <a:xfrm>
              <a:off x="3433125" y="2878799"/>
              <a:ext cx="86737" cy="88681"/>
            </a:xfrm>
            <a:custGeom>
              <a:avLst/>
              <a:gdLst/>
              <a:ahLst/>
              <a:cxnLst/>
              <a:rect l="l" t="t" r="r" b="b"/>
              <a:pathLst>
                <a:path w="2097" h="2144" extrusionOk="0">
                  <a:moveTo>
                    <a:pt x="632" y="1"/>
                  </a:moveTo>
                  <a:lnTo>
                    <a:pt x="787" y="846"/>
                  </a:lnTo>
                  <a:lnTo>
                    <a:pt x="1" y="1156"/>
                  </a:lnTo>
                  <a:lnTo>
                    <a:pt x="834" y="1275"/>
                  </a:lnTo>
                  <a:lnTo>
                    <a:pt x="894" y="2144"/>
                  </a:lnTo>
                  <a:lnTo>
                    <a:pt x="1275" y="1370"/>
                  </a:lnTo>
                  <a:lnTo>
                    <a:pt x="2096" y="1573"/>
                  </a:lnTo>
                  <a:lnTo>
                    <a:pt x="1489" y="977"/>
                  </a:lnTo>
                  <a:lnTo>
                    <a:pt x="1942" y="263"/>
                  </a:lnTo>
                  <a:lnTo>
                    <a:pt x="1191" y="65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094;p75"/>
            <p:cNvSpPr/>
            <p:nvPr/>
          </p:nvSpPr>
          <p:spPr>
            <a:xfrm>
              <a:off x="3451863" y="2896048"/>
              <a:ext cx="51248" cy="52241"/>
            </a:xfrm>
            <a:custGeom>
              <a:avLst/>
              <a:gdLst/>
              <a:ahLst/>
              <a:cxnLst/>
              <a:rect l="l" t="t" r="r" b="b"/>
              <a:pathLst>
                <a:path w="1239" h="1263" extrusionOk="0">
                  <a:moveTo>
                    <a:pt x="381" y="1"/>
                  </a:moveTo>
                  <a:lnTo>
                    <a:pt x="465" y="501"/>
                  </a:lnTo>
                  <a:lnTo>
                    <a:pt x="0" y="679"/>
                  </a:lnTo>
                  <a:lnTo>
                    <a:pt x="500" y="763"/>
                  </a:lnTo>
                  <a:lnTo>
                    <a:pt x="524" y="1263"/>
                  </a:lnTo>
                  <a:lnTo>
                    <a:pt x="750" y="822"/>
                  </a:lnTo>
                  <a:lnTo>
                    <a:pt x="1239" y="941"/>
                  </a:lnTo>
                  <a:lnTo>
                    <a:pt x="881" y="584"/>
                  </a:lnTo>
                  <a:lnTo>
                    <a:pt x="1155" y="167"/>
                  </a:lnTo>
                  <a:lnTo>
                    <a:pt x="703" y="38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095;p75"/>
            <p:cNvSpPr/>
            <p:nvPr/>
          </p:nvSpPr>
          <p:spPr>
            <a:xfrm>
              <a:off x="3762125" y="3190056"/>
              <a:ext cx="104440" cy="105433"/>
            </a:xfrm>
            <a:custGeom>
              <a:avLst/>
              <a:gdLst/>
              <a:ahLst/>
              <a:cxnLst/>
              <a:rect l="l" t="t" r="r" b="b"/>
              <a:pathLst>
                <a:path w="2525" h="2549" extrusionOk="0">
                  <a:moveTo>
                    <a:pt x="774" y="1"/>
                  </a:moveTo>
                  <a:lnTo>
                    <a:pt x="953" y="1013"/>
                  </a:lnTo>
                  <a:lnTo>
                    <a:pt x="0" y="1394"/>
                  </a:lnTo>
                  <a:lnTo>
                    <a:pt x="1012" y="1537"/>
                  </a:lnTo>
                  <a:lnTo>
                    <a:pt x="1072" y="2549"/>
                  </a:lnTo>
                  <a:lnTo>
                    <a:pt x="1536" y="1644"/>
                  </a:lnTo>
                  <a:lnTo>
                    <a:pt x="2524" y="1894"/>
                  </a:lnTo>
                  <a:lnTo>
                    <a:pt x="1786" y="1179"/>
                  </a:lnTo>
                  <a:lnTo>
                    <a:pt x="2346" y="334"/>
                  </a:lnTo>
                  <a:lnTo>
                    <a:pt x="1429" y="79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096;p75"/>
            <p:cNvSpPr/>
            <p:nvPr/>
          </p:nvSpPr>
          <p:spPr>
            <a:xfrm>
              <a:off x="3784750" y="3211234"/>
              <a:ext cx="61134" cy="6208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465" y="1"/>
                  </a:moveTo>
                  <a:lnTo>
                    <a:pt x="572" y="596"/>
                  </a:lnTo>
                  <a:lnTo>
                    <a:pt x="1" y="822"/>
                  </a:lnTo>
                  <a:lnTo>
                    <a:pt x="608" y="905"/>
                  </a:lnTo>
                  <a:lnTo>
                    <a:pt x="644" y="1501"/>
                  </a:lnTo>
                  <a:lnTo>
                    <a:pt x="906" y="965"/>
                  </a:lnTo>
                  <a:lnTo>
                    <a:pt x="1477" y="1120"/>
                  </a:lnTo>
                  <a:lnTo>
                    <a:pt x="1061" y="703"/>
                  </a:lnTo>
                  <a:lnTo>
                    <a:pt x="1382" y="191"/>
                  </a:lnTo>
                  <a:lnTo>
                    <a:pt x="858" y="46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97;p75"/>
            <p:cNvSpPr/>
            <p:nvPr/>
          </p:nvSpPr>
          <p:spPr>
            <a:xfrm>
              <a:off x="5572946" y="3071882"/>
              <a:ext cx="103944" cy="105433"/>
            </a:xfrm>
            <a:custGeom>
              <a:avLst/>
              <a:gdLst/>
              <a:ahLst/>
              <a:cxnLst/>
              <a:rect l="l" t="t" r="r" b="b"/>
              <a:pathLst>
                <a:path w="2513" h="2549" extrusionOk="0">
                  <a:moveTo>
                    <a:pt x="774" y="0"/>
                  </a:moveTo>
                  <a:lnTo>
                    <a:pt x="953" y="1000"/>
                  </a:lnTo>
                  <a:lnTo>
                    <a:pt x="0" y="1369"/>
                  </a:lnTo>
                  <a:lnTo>
                    <a:pt x="1013" y="1524"/>
                  </a:lnTo>
                  <a:lnTo>
                    <a:pt x="1072" y="2548"/>
                  </a:lnTo>
                  <a:lnTo>
                    <a:pt x="1524" y="1631"/>
                  </a:lnTo>
                  <a:lnTo>
                    <a:pt x="2513" y="1881"/>
                  </a:lnTo>
                  <a:lnTo>
                    <a:pt x="1786" y="1167"/>
                  </a:lnTo>
                  <a:lnTo>
                    <a:pt x="2334" y="322"/>
                  </a:lnTo>
                  <a:lnTo>
                    <a:pt x="1429" y="77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98;p75"/>
            <p:cNvSpPr/>
            <p:nvPr/>
          </p:nvSpPr>
          <p:spPr>
            <a:xfrm>
              <a:off x="5595613" y="3093060"/>
              <a:ext cx="61092" cy="61589"/>
            </a:xfrm>
            <a:custGeom>
              <a:avLst/>
              <a:gdLst/>
              <a:ahLst/>
              <a:cxnLst/>
              <a:rect l="l" t="t" r="r" b="b"/>
              <a:pathLst>
                <a:path w="1477" h="1489" extrusionOk="0">
                  <a:moveTo>
                    <a:pt x="465" y="0"/>
                  </a:moveTo>
                  <a:lnTo>
                    <a:pt x="560" y="583"/>
                  </a:lnTo>
                  <a:lnTo>
                    <a:pt x="0" y="798"/>
                  </a:lnTo>
                  <a:lnTo>
                    <a:pt x="595" y="893"/>
                  </a:lnTo>
                  <a:lnTo>
                    <a:pt x="643" y="1488"/>
                  </a:lnTo>
                  <a:lnTo>
                    <a:pt x="893" y="953"/>
                  </a:lnTo>
                  <a:lnTo>
                    <a:pt x="1477" y="1095"/>
                  </a:lnTo>
                  <a:lnTo>
                    <a:pt x="1060" y="679"/>
                  </a:lnTo>
                  <a:lnTo>
                    <a:pt x="1369" y="179"/>
                  </a:lnTo>
                  <a:lnTo>
                    <a:pt x="1369" y="179"/>
                  </a:lnTo>
                  <a:lnTo>
                    <a:pt x="846" y="46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099;p75"/>
            <p:cNvSpPr/>
            <p:nvPr/>
          </p:nvSpPr>
          <p:spPr>
            <a:xfrm>
              <a:off x="3588773" y="2323295"/>
              <a:ext cx="87192" cy="88185"/>
            </a:xfrm>
            <a:custGeom>
              <a:avLst/>
              <a:gdLst/>
              <a:ahLst/>
              <a:cxnLst/>
              <a:rect l="l" t="t" r="r" b="b"/>
              <a:pathLst>
                <a:path w="2108" h="2132" extrusionOk="0">
                  <a:moveTo>
                    <a:pt x="655" y="1"/>
                  </a:moveTo>
                  <a:lnTo>
                    <a:pt x="786" y="834"/>
                  </a:lnTo>
                  <a:lnTo>
                    <a:pt x="0" y="1167"/>
                  </a:lnTo>
                  <a:lnTo>
                    <a:pt x="846" y="1287"/>
                  </a:lnTo>
                  <a:lnTo>
                    <a:pt x="893" y="2132"/>
                  </a:lnTo>
                  <a:lnTo>
                    <a:pt x="1274" y="1370"/>
                  </a:lnTo>
                  <a:lnTo>
                    <a:pt x="2108" y="1584"/>
                  </a:lnTo>
                  <a:lnTo>
                    <a:pt x="1488" y="989"/>
                  </a:lnTo>
                  <a:lnTo>
                    <a:pt x="1953" y="263"/>
                  </a:lnTo>
                  <a:lnTo>
                    <a:pt x="1191" y="655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100;p75"/>
            <p:cNvSpPr/>
            <p:nvPr/>
          </p:nvSpPr>
          <p:spPr>
            <a:xfrm>
              <a:off x="3607966" y="2340543"/>
              <a:ext cx="50752" cy="52737"/>
            </a:xfrm>
            <a:custGeom>
              <a:avLst/>
              <a:gdLst/>
              <a:ahLst/>
              <a:cxnLst/>
              <a:rect l="l" t="t" r="r" b="b"/>
              <a:pathLst>
                <a:path w="1227" h="1275" extrusionOk="0">
                  <a:moveTo>
                    <a:pt x="382" y="0"/>
                  </a:moveTo>
                  <a:lnTo>
                    <a:pt x="453" y="512"/>
                  </a:lnTo>
                  <a:lnTo>
                    <a:pt x="1" y="691"/>
                  </a:lnTo>
                  <a:lnTo>
                    <a:pt x="489" y="762"/>
                  </a:lnTo>
                  <a:lnTo>
                    <a:pt x="513" y="1274"/>
                  </a:lnTo>
                  <a:lnTo>
                    <a:pt x="739" y="810"/>
                  </a:lnTo>
                  <a:lnTo>
                    <a:pt x="1227" y="941"/>
                  </a:lnTo>
                  <a:lnTo>
                    <a:pt x="870" y="584"/>
                  </a:lnTo>
                  <a:lnTo>
                    <a:pt x="1144" y="167"/>
                  </a:lnTo>
                  <a:lnTo>
                    <a:pt x="691" y="39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101;p75"/>
            <p:cNvSpPr/>
            <p:nvPr/>
          </p:nvSpPr>
          <p:spPr>
            <a:xfrm>
              <a:off x="4696841" y="2246484"/>
              <a:ext cx="84255" cy="88681"/>
            </a:xfrm>
            <a:custGeom>
              <a:avLst/>
              <a:gdLst/>
              <a:ahLst/>
              <a:cxnLst/>
              <a:rect l="l" t="t" r="r" b="b"/>
              <a:pathLst>
                <a:path w="2037" h="2144" extrusionOk="0">
                  <a:moveTo>
                    <a:pt x="1262" y="0"/>
                  </a:moveTo>
                  <a:lnTo>
                    <a:pt x="798" y="715"/>
                  </a:lnTo>
                  <a:lnTo>
                    <a:pt x="0" y="405"/>
                  </a:lnTo>
                  <a:lnTo>
                    <a:pt x="536" y="1072"/>
                  </a:lnTo>
                  <a:lnTo>
                    <a:pt x="0" y="1727"/>
                  </a:lnTo>
                  <a:lnTo>
                    <a:pt x="786" y="1429"/>
                  </a:lnTo>
                  <a:lnTo>
                    <a:pt x="1262" y="2143"/>
                  </a:lnTo>
                  <a:lnTo>
                    <a:pt x="1262" y="2143"/>
                  </a:lnTo>
                  <a:lnTo>
                    <a:pt x="1215" y="1298"/>
                  </a:lnTo>
                  <a:lnTo>
                    <a:pt x="2036" y="1072"/>
                  </a:lnTo>
                  <a:lnTo>
                    <a:pt x="1215" y="846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102;p75"/>
            <p:cNvSpPr/>
            <p:nvPr/>
          </p:nvSpPr>
          <p:spPr>
            <a:xfrm>
              <a:off x="4712104" y="2264187"/>
              <a:ext cx="49759" cy="52241"/>
            </a:xfrm>
            <a:custGeom>
              <a:avLst/>
              <a:gdLst/>
              <a:ahLst/>
              <a:cxnLst/>
              <a:rect l="l" t="t" r="r" b="b"/>
              <a:pathLst>
                <a:path w="1203" h="1263" extrusionOk="0">
                  <a:moveTo>
                    <a:pt x="750" y="1"/>
                  </a:moveTo>
                  <a:lnTo>
                    <a:pt x="477" y="441"/>
                  </a:lnTo>
                  <a:lnTo>
                    <a:pt x="0" y="239"/>
                  </a:lnTo>
                  <a:lnTo>
                    <a:pt x="310" y="644"/>
                  </a:lnTo>
                  <a:lnTo>
                    <a:pt x="0" y="1037"/>
                  </a:lnTo>
                  <a:lnTo>
                    <a:pt x="477" y="858"/>
                  </a:lnTo>
                  <a:lnTo>
                    <a:pt x="750" y="1263"/>
                  </a:lnTo>
                  <a:lnTo>
                    <a:pt x="715" y="775"/>
                  </a:lnTo>
                  <a:lnTo>
                    <a:pt x="1203" y="644"/>
                  </a:lnTo>
                  <a:lnTo>
                    <a:pt x="715" y="513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103;p75"/>
            <p:cNvSpPr/>
            <p:nvPr/>
          </p:nvSpPr>
          <p:spPr>
            <a:xfrm>
              <a:off x="3335633" y="2756200"/>
              <a:ext cx="121192" cy="118710"/>
            </a:xfrm>
            <a:custGeom>
              <a:avLst/>
              <a:gdLst/>
              <a:ahLst/>
              <a:cxnLst/>
              <a:rect l="l" t="t" r="r" b="b"/>
              <a:pathLst>
                <a:path w="2930" h="2870" extrusionOk="0">
                  <a:moveTo>
                    <a:pt x="1560" y="0"/>
                  </a:moveTo>
                  <a:lnTo>
                    <a:pt x="1167" y="1108"/>
                  </a:lnTo>
                  <a:lnTo>
                    <a:pt x="0" y="941"/>
                  </a:lnTo>
                  <a:lnTo>
                    <a:pt x="929" y="1655"/>
                  </a:lnTo>
                  <a:lnTo>
                    <a:pt x="405" y="2715"/>
                  </a:lnTo>
                  <a:lnTo>
                    <a:pt x="405" y="2715"/>
                  </a:lnTo>
                  <a:lnTo>
                    <a:pt x="1370" y="2060"/>
                  </a:lnTo>
                  <a:lnTo>
                    <a:pt x="2203" y="2870"/>
                  </a:lnTo>
                  <a:lnTo>
                    <a:pt x="1893" y="1739"/>
                  </a:lnTo>
                  <a:lnTo>
                    <a:pt x="2929" y="1203"/>
                  </a:lnTo>
                  <a:lnTo>
                    <a:pt x="1763" y="1167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104;p75"/>
            <p:cNvSpPr/>
            <p:nvPr/>
          </p:nvSpPr>
          <p:spPr>
            <a:xfrm>
              <a:off x="3360244" y="2782796"/>
              <a:ext cx="70978" cy="69448"/>
            </a:xfrm>
            <a:custGeom>
              <a:avLst/>
              <a:gdLst/>
              <a:ahLst/>
              <a:cxnLst/>
              <a:rect l="l" t="t" r="r" b="b"/>
              <a:pathLst>
                <a:path w="1716" h="1679" extrusionOk="0">
                  <a:moveTo>
                    <a:pt x="906" y="0"/>
                  </a:moveTo>
                  <a:lnTo>
                    <a:pt x="667" y="643"/>
                  </a:lnTo>
                  <a:lnTo>
                    <a:pt x="1" y="548"/>
                  </a:lnTo>
                  <a:lnTo>
                    <a:pt x="1" y="548"/>
                  </a:lnTo>
                  <a:lnTo>
                    <a:pt x="536" y="965"/>
                  </a:lnTo>
                  <a:lnTo>
                    <a:pt x="227" y="1572"/>
                  </a:lnTo>
                  <a:lnTo>
                    <a:pt x="810" y="1203"/>
                  </a:lnTo>
                  <a:lnTo>
                    <a:pt x="1298" y="1679"/>
                  </a:lnTo>
                  <a:lnTo>
                    <a:pt x="1108" y="1024"/>
                  </a:lnTo>
                  <a:lnTo>
                    <a:pt x="1715" y="703"/>
                  </a:lnTo>
                  <a:lnTo>
                    <a:pt x="1025" y="667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105;p75"/>
            <p:cNvSpPr/>
            <p:nvPr/>
          </p:nvSpPr>
          <p:spPr>
            <a:xfrm>
              <a:off x="3492233" y="2200860"/>
              <a:ext cx="2152629" cy="883627"/>
            </a:xfrm>
            <a:custGeom>
              <a:avLst/>
              <a:gdLst/>
              <a:ahLst/>
              <a:cxnLst/>
              <a:rect l="l" t="t" r="r" b="b"/>
              <a:pathLst>
                <a:path w="52043" h="21363" extrusionOk="0">
                  <a:moveTo>
                    <a:pt x="15310" y="0"/>
                  </a:moveTo>
                  <a:cubicBezTo>
                    <a:pt x="15211" y="0"/>
                    <a:pt x="15113" y="3"/>
                    <a:pt x="15014" y="8"/>
                  </a:cubicBezTo>
                  <a:cubicBezTo>
                    <a:pt x="14919" y="8"/>
                    <a:pt x="14848" y="20"/>
                    <a:pt x="14764" y="20"/>
                  </a:cubicBezTo>
                  <a:cubicBezTo>
                    <a:pt x="11669" y="282"/>
                    <a:pt x="9347" y="3104"/>
                    <a:pt x="8871" y="6104"/>
                  </a:cubicBezTo>
                  <a:cubicBezTo>
                    <a:pt x="8104" y="5807"/>
                    <a:pt x="6910" y="5399"/>
                    <a:pt x="6057" y="5399"/>
                  </a:cubicBezTo>
                  <a:cubicBezTo>
                    <a:pt x="6022" y="5399"/>
                    <a:pt x="5988" y="5400"/>
                    <a:pt x="5954" y="5401"/>
                  </a:cubicBezTo>
                  <a:cubicBezTo>
                    <a:pt x="5870" y="5401"/>
                    <a:pt x="5799" y="5425"/>
                    <a:pt x="5727" y="5425"/>
                  </a:cubicBezTo>
                  <a:cubicBezTo>
                    <a:pt x="2465" y="5699"/>
                    <a:pt x="1" y="8914"/>
                    <a:pt x="274" y="12176"/>
                  </a:cubicBezTo>
                  <a:cubicBezTo>
                    <a:pt x="551" y="15280"/>
                    <a:pt x="3109" y="17601"/>
                    <a:pt x="6171" y="17601"/>
                  </a:cubicBezTo>
                  <a:cubicBezTo>
                    <a:pt x="6268" y="17601"/>
                    <a:pt x="6367" y="17598"/>
                    <a:pt x="6466" y="17593"/>
                  </a:cubicBezTo>
                  <a:cubicBezTo>
                    <a:pt x="6549" y="17593"/>
                    <a:pt x="6620" y="17582"/>
                    <a:pt x="6692" y="17582"/>
                  </a:cubicBezTo>
                  <a:cubicBezTo>
                    <a:pt x="7680" y="17510"/>
                    <a:pt x="8930" y="16974"/>
                    <a:pt x="9740" y="16439"/>
                  </a:cubicBezTo>
                  <a:cubicBezTo>
                    <a:pt x="9798" y="19175"/>
                    <a:pt x="12475" y="21362"/>
                    <a:pt x="15253" y="21362"/>
                  </a:cubicBezTo>
                  <a:cubicBezTo>
                    <a:pt x="15340" y="21362"/>
                    <a:pt x="15427" y="21360"/>
                    <a:pt x="15514" y="21356"/>
                  </a:cubicBezTo>
                  <a:cubicBezTo>
                    <a:pt x="15598" y="21356"/>
                    <a:pt x="15669" y="21356"/>
                    <a:pt x="15753" y="21332"/>
                  </a:cubicBezTo>
                  <a:cubicBezTo>
                    <a:pt x="17288" y="21213"/>
                    <a:pt x="18836" y="20082"/>
                    <a:pt x="19813" y="18939"/>
                  </a:cubicBezTo>
                  <a:cubicBezTo>
                    <a:pt x="20661" y="19890"/>
                    <a:pt x="22182" y="20621"/>
                    <a:pt x="23346" y="20621"/>
                  </a:cubicBezTo>
                  <a:cubicBezTo>
                    <a:pt x="23391" y="20621"/>
                    <a:pt x="23436" y="20620"/>
                    <a:pt x="23480" y="20618"/>
                  </a:cubicBezTo>
                  <a:cubicBezTo>
                    <a:pt x="23539" y="20618"/>
                    <a:pt x="23587" y="20606"/>
                    <a:pt x="23646" y="20606"/>
                  </a:cubicBezTo>
                  <a:cubicBezTo>
                    <a:pt x="24813" y="20499"/>
                    <a:pt x="26706" y="19844"/>
                    <a:pt x="27194" y="17927"/>
                  </a:cubicBezTo>
                  <a:cubicBezTo>
                    <a:pt x="28254" y="19431"/>
                    <a:pt x="30164" y="20433"/>
                    <a:pt x="32080" y="20433"/>
                  </a:cubicBezTo>
                  <a:cubicBezTo>
                    <a:pt x="32166" y="20433"/>
                    <a:pt x="32252" y="20431"/>
                    <a:pt x="32338" y="20427"/>
                  </a:cubicBezTo>
                  <a:cubicBezTo>
                    <a:pt x="32421" y="20427"/>
                    <a:pt x="32493" y="20403"/>
                    <a:pt x="32588" y="20403"/>
                  </a:cubicBezTo>
                  <a:cubicBezTo>
                    <a:pt x="34148" y="20272"/>
                    <a:pt x="35969" y="19320"/>
                    <a:pt x="36791" y="17998"/>
                  </a:cubicBezTo>
                  <a:cubicBezTo>
                    <a:pt x="37446" y="18792"/>
                    <a:pt x="38557" y="19429"/>
                    <a:pt x="39576" y="19429"/>
                  </a:cubicBezTo>
                  <a:cubicBezTo>
                    <a:pt x="39612" y="19429"/>
                    <a:pt x="39648" y="19429"/>
                    <a:pt x="39684" y="19427"/>
                  </a:cubicBezTo>
                  <a:cubicBezTo>
                    <a:pt x="39744" y="19427"/>
                    <a:pt x="39803" y="19415"/>
                    <a:pt x="39863" y="19415"/>
                  </a:cubicBezTo>
                  <a:cubicBezTo>
                    <a:pt x="40863" y="19332"/>
                    <a:pt x="42149" y="18725"/>
                    <a:pt x="42637" y="17784"/>
                  </a:cubicBezTo>
                  <a:cubicBezTo>
                    <a:pt x="43706" y="18682"/>
                    <a:pt x="45143" y="19276"/>
                    <a:pt x="46235" y="19276"/>
                  </a:cubicBezTo>
                  <a:cubicBezTo>
                    <a:pt x="46286" y="19276"/>
                    <a:pt x="46337" y="19275"/>
                    <a:pt x="46387" y="19272"/>
                  </a:cubicBezTo>
                  <a:cubicBezTo>
                    <a:pt x="46447" y="19272"/>
                    <a:pt x="46518" y="19260"/>
                    <a:pt x="46578" y="19260"/>
                  </a:cubicBezTo>
                  <a:cubicBezTo>
                    <a:pt x="49614" y="19010"/>
                    <a:pt x="52043" y="16046"/>
                    <a:pt x="51769" y="13010"/>
                  </a:cubicBezTo>
                  <a:cubicBezTo>
                    <a:pt x="51614" y="10974"/>
                    <a:pt x="50376" y="9842"/>
                    <a:pt x="48483" y="8699"/>
                  </a:cubicBezTo>
                  <a:cubicBezTo>
                    <a:pt x="48483" y="8497"/>
                    <a:pt x="48900" y="7699"/>
                    <a:pt x="48519" y="6616"/>
                  </a:cubicBezTo>
                  <a:cubicBezTo>
                    <a:pt x="47950" y="5024"/>
                    <a:pt x="46382" y="4062"/>
                    <a:pt x="44727" y="4062"/>
                  </a:cubicBezTo>
                  <a:cubicBezTo>
                    <a:pt x="44650" y="4062"/>
                    <a:pt x="44572" y="4064"/>
                    <a:pt x="44494" y="4068"/>
                  </a:cubicBezTo>
                  <a:cubicBezTo>
                    <a:pt x="44447" y="4068"/>
                    <a:pt x="44387" y="4080"/>
                    <a:pt x="44351" y="4080"/>
                  </a:cubicBezTo>
                  <a:cubicBezTo>
                    <a:pt x="43589" y="4139"/>
                    <a:pt x="42827" y="4866"/>
                    <a:pt x="42220" y="5330"/>
                  </a:cubicBezTo>
                  <a:cubicBezTo>
                    <a:pt x="41790" y="4832"/>
                    <a:pt x="41145" y="4614"/>
                    <a:pt x="40551" y="4614"/>
                  </a:cubicBezTo>
                  <a:cubicBezTo>
                    <a:pt x="40520" y="4614"/>
                    <a:pt x="40489" y="4614"/>
                    <a:pt x="40458" y="4616"/>
                  </a:cubicBezTo>
                  <a:lnTo>
                    <a:pt x="40363" y="4616"/>
                  </a:lnTo>
                  <a:cubicBezTo>
                    <a:pt x="39779" y="4663"/>
                    <a:pt x="39255" y="5068"/>
                    <a:pt x="38827" y="5425"/>
                  </a:cubicBezTo>
                  <a:cubicBezTo>
                    <a:pt x="38122" y="3254"/>
                    <a:pt x="36678" y="1766"/>
                    <a:pt x="34571" y="1766"/>
                  </a:cubicBezTo>
                  <a:cubicBezTo>
                    <a:pt x="34506" y="1766"/>
                    <a:pt x="34440" y="1767"/>
                    <a:pt x="34374" y="1770"/>
                  </a:cubicBezTo>
                  <a:cubicBezTo>
                    <a:pt x="34267" y="1794"/>
                    <a:pt x="34148" y="1794"/>
                    <a:pt x="34052" y="1806"/>
                  </a:cubicBezTo>
                  <a:cubicBezTo>
                    <a:pt x="32183" y="1984"/>
                    <a:pt x="31028" y="3234"/>
                    <a:pt x="30278" y="4389"/>
                  </a:cubicBezTo>
                  <a:cubicBezTo>
                    <a:pt x="29689" y="3974"/>
                    <a:pt x="28988" y="3603"/>
                    <a:pt x="28251" y="3603"/>
                  </a:cubicBezTo>
                  <a:cubicBezTo>
                    <a:pt x="28228" y="3603"/>
                    <a:pt x="28205" y="3603"/>
                    <a:pt x="28183" y="3604"/>
                  </a:cubicBezTo>
                  <a:cubicBezTo>
                    <a:pt x="28135" y="3615"/>
                    <a:pt x="28099" y="3615"/>
                    <a:pt x="28052" y="3615"/>
                  </a:cubicBezTo>
                  <a:cubicBezTo>
                    <a:pt x="27171" y="3699"/>
                    <a:pt x="26373" y="4437"/>
                    <a:pt x="25801" y="5080"/>
                  </a:cubicBezTo>
                  <a:cubicBezTo>
                    <a:pt x="25397" y="4354"/>
                    <a:pt x="24551" y="4020"/>
                    <a:pt x="23754" y="3854"/>
                  </a:cubicBezTo>
                  <a:cubicBezTo>
                    <a:pt x="23540" y="3810"/>
                    <a:pt x="23345" y="3789"/>
                    <a:pt x="23160" y="3789"/>
                  </a:cubicBezTo>
                  <a:cubicBezTo>
                    <a:pt x="22594" y="3789"/>
                    <a:pt x="22123" y="3986"/>
                    <a:pt x="21503" y="4318"/>
                  </a:cubicBezTo>
                  <a:cubicBezTo>
                    <a:pt x="20665" y="1860"/>
                    <a:pt x="17998" y="0"/>
                    <a:pt x="15310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106;p75"/>
            <p:cNvSpPr/>
            <p:nvPr/>
          </p:nvSpPr>
          <p:spPr>
            <a:xfrm>
              <a:off x="3527184" y="2233785"/>
              <a:ext cx="2086655" cy="813311"/>
            </a:xfrm>
            <a:custGeom>
              <a:avLst/>
              <a:gdLst/>
              <a:ahLst/>
              <a:cxnLst/>
              <a:rect l="l" t="t" r="r" b="b"/>
              <a:pathLst>
                <a:path w="50448" h="19663" extrusionOk="0">
                  <a:moveTo>
                    <a:pt x="14469" y="1"/>
                  </a:moveTo>
                  <a:cubicBezTo>
                    <a:pt x="14311" y="1"/>
                    <a:pt x="14151" y="8"/>
                    <a:pt x="13991" y="22"/>
                  </a:cubicBezTo>
                  <a:cubicBezTo>
                    <a:pt x="10836" y="295"/>
                    <a:pt x="8943" y="2569"/>
                    <a:pt x="8395" y="5939"/>
                  </a:cubicBezTo>
                  <a:cubicBezTo>
                    <a:pt x="7605" y="5492"/>
                    <a:pt x="6615" y="5245"/>
                    <a:pt x="5623" y="5245"/>
                  </a:cubicBezTo>
                  <a:cubicBezTo>
                    <a:pt x="5479" y="5245"/>
                    <a:pt x="5335" y="5250"/>
                    <a:pt x="5192" y="5260"/>
                  </a:cubicBezTo>
                  <a:cubicBezTo>
                    <a:pt x="2215" y="5522"/>
                    <a:pt x="1" y="8153"/>
                    <a:pt x="251" y="11130"/>
                  </a:cubicBezTo>
                  <a:cubicBezTo>
                    <a:pt x="488" y="13953"/>
                    <a:pt x="2878" y="16090"/>
                    <a:pt x="5662" y="16090"/>
                  </a:cubicBezTo>
                  <a:cubicBezTo>
                    <a:pt x="5814" y="16090"/>
                    <a:pt x="5967" y="16084"/>
                    <a:pt x="6121" y="16071"/>
                  </a:cubicBezTo>
                  <a:cubicBezTo>
                    <a:pt x="7335" y="15964"/>
                    <a:pt x="8419" y="15464"/>
                    <a:pt x="9276" y="14702"/>
                  </a:cubicBezTo>
                  <a:cubicBezTo>
                    <a:pt x="9276" y="14750"/>
                    <a:pt x="9276" y="14785"/>
                    <a:pt x="9288" y="14833"/>
                  </a:cubicBezTo>
                  <a:cubicBezTo>
                    <a:pt x="9525" y="17584"/>
                    <a:pt x="11833" y="19663"/>
                    <a:pt x="14545" y="19663"/>
                  </a:cubicBezTo>
                  <a:cubicBezTo>
                    <a:pt x="14696" y="19663"/>
                    <a:pt x="14849" y="19656"/>
                    <a:pt x="15003" y="19643"/>
                  </a:cubicBezTo>
                  <a:cubicBezTo>
                    <a:pt x="16682" y="19488"/>
                    <a:pt x="18110" y="18583"/>
                    <a:pt x="18956" y="17274"/>
                  </a:cubicBezTo>
                  <a:cubicBezTo>
                    <a:pt x="19542" y="18412"/>
                    <a:pt x="21021" y="18986"/>
                    <a:pt x="22316" y="18986"/>
                  </a:cubicBezTo>
                  <a:cubicBezTo>
                    <a:pt x="22415" y="18986"/>
                    <a:pt x="22514" y="18983"/>
                    <a:pt x="22611" y="18976"/>
                  </a:cubicBezTo>
                  <a:cubicBezTo>
                    <a:pt x="24183" y="18833"/>
                    <a:pt x="25528" y="18214"/>
                    <a:pt x="26183" y="16154"/>
                  </a:cubicBezTo>
                  <a:cubicBezTo>
                    <a:pt x="27314" y="17747"/>
                    <a:pt x="29195" y="18772"/>
                    <a:pt x="31265" y="18772"/>
                  </a:cubicBezTo>
                  <a:cubicBezTo>
                    <a:pt x="31439" y="18772"/>
                    <a:pt x="31614" y="18765"/>
                    <a:pt x="31791" y="18750"/>
                  </a:cubicBezTo>
                  <a:cubicBezTo>
                    <a:pt x="33422" y="18619"/>
                    <a:pt x="34851" y="17845"/>
                    <a:pt x="35886" y="16714"/>
                  </a:cubicBezTo>
                  <a:cubicBezTo>
                    <a:pt x="36637" y="17349"/>
                    <a:pt x="37604" y="17720"/>
                    <a:pt x="38654" y="17720"/>
                  </a:cubicBezTo>
                  <a:cubicBezTo>
                    <a:pt x="38786" y="17720"/>
                    <a:pt x="38919" y="17714"/>
                    <a:pt x="39053" y="17702"/>
                  </a:cubicBezTo>
                  <a:cubicBezTo>
                    <a:pt x="40137" y="17619"/>
                    <a:pt x="41089" y="17131"/>
                    <a:pt x="41792" y="16393"/>
                  </a:cubicBezTo>
                  <a:cubicBezTo>
                    <a:pt x="42685" y="17349"/>
                    <a:pt x="44071" y="17755"/>
                    <a:pt x="45239" y="17755"/>
                  </a:cubicBezTo>
                  <a:cubicBezTo>
                    <a:pt x="45379" y="17755"/>
                    <a:pt x="45517" y="17750"/>
                    <a:pt x="45649" y="17738"/>
                  </a:cubicBezTo>
                  <a:cubicBezTo>
                    <a:pt x="48412" y="17512"/>
                    <a:pt x="50448" y="15083"/>
                    <a:pt x="50210" y="12321"/>
                  </a:cubicBezTo>
                  <a:cubicBezTo>
                    <a:pt x="50067" y="10642"/>
                    <a:pt x="49412" y="9225"/>
                    <a:pt x="47233" y="7999"/>
                  </a:cubicBezTo>
                  <a:cubicBezTo>
                    <a:pt x="47269" y="7749"/>
                    <a:pt x="47281" y="7487"/>
                    <a:pt x="47269" y="7213"/>
                  </a:cubicBezTo>
                  <a:cubicBezTo>
                    <a:pt x="47111" y="5392"/>
                    <a:pt x="45574" y="3995"/>
                    <a:pt x="43780" y="3995"/>
                  </a:cubicBezTo>
                  <a:cubicBezTo>
                    <a:pt x="43674" y="3995"/>
                    <a:pt x="43566" y="4000"/>
                    <a:pt x="43459" y="4010"/>
                  </a:cubicBezTo>
                  <a:cubicBezTo>
                    <a:pt x="42625" y="4093"/>
                    <a:pt x="41875" y="4451"/>
                    <a:pt x="41328" y="4986"/>
                  </a:cubicBezTo>
                  <a:cubicBezTo>
                    <a:pt x="40909" y="4589"/>
                    <a:pt x="40354" y="4347"/>
                    <a:pt x="39743" y="4347"/>
                  </a:cubicBezTo>
                  <a:cubicBezTo>
                    <a:pt x="39676" y="4347"/>
                    <a:pt x="39609" y="4350"/>
                    <a:pt x="39542" y="4355"/>
                  </a:cubicBezTo>
                  <a:cubicBezTo>
                    <a:pt x="38744" y="4427"/>
                    <a:pt x="38065" y="4903"/>
                    <a:pt x="37708" y="5558"/>
                  </a:cubicBezTo>
                  <a:cubicBezTo>
                    <a:pt x="37289" y="3275"/>
                    <a:pt x="36011" y="1645"/>
                    <a:pt x="33686" y="1645"/>
                  </a:cubicBezTo>
                  <a:cubicBezTo>
                    <a:pt x="33501" y="1645"/>
                    <a:pt x="33310" y="1655"/>
                    <a:pt x="33112" y="1677"/>
                  </a:cubicBezTo>
                  <a:cubicBezTo>
                    <a:pt x="31195" y="1867"/>
                    <a:pt x="30302" y="3141"/>
                    <a:pt x="29540" y="4403"/>
                  </a:cubicBezTo>
                  <a:cubicBezTo>
                    <a:pt x="29008" y="3838"/>
                    <a:pt x="28267" y="3501"/>
                    <a:pt x="27453" y="3501"/>
                  </a:cubicBezTo>
                  <a:cubicBezTo>
                    <a:pt x="27376" y="3501"/>
                    <a:pt x="27297" y="3504"/>
                    <a:pt x="27219" y="3510"/>
                  </a:cubicBezTo>
                  <a:cubicBezTo>
                    <a:pt x="26266" y="3581"/>
                    <a:pt x="25480" y="4129"/>
                    <a:pt x="25016" y="4879"/>
                  </a:cubicBezTo>
                  <a:cubicBezTo>
                    <a:pt x="24278" y="4142"/>
                    <a:pt x="23272" y="3682"/>
                    <a:pt x="22169" y="3682"/>
                  </a:cubicBezTo>
                  <a:cubicBezTo>
                    <a:pt x="22044" y="3682"/>
                    <a:pt x="21917" y="3688"/>
                    <a:pt x="21789" y="3701"/>
                  </a:cubicBezTo>
                  <a:cubicBezTo>
                    <a:pt x="21277" y="3748"/>
                    <a:pt x="20801" y="3879"/>
                    <a:pt x="20373" y="4093"/>
                  </a:cubicBezTo>
                  <a:cubicBezTo>
                    <a:pt x="19507" y="1936"/>
                    <a:pt x="17135" y="1"/>
                    <a:pt x="14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107;p75"/>
            <p:cNvSpPr/>
            <p:nvPr/>
          </p:nvSpPr>
          <p:spPr>
            <a:xfrm>
              <a:off x="3538021" y="2648325"/>
              <a:ext cx="2075818" cy="398776"/>
            </a:xfrm>
            <a:custGeom>
              <a:avLst/>
              <a:gdLst/>
              <a:ahLst/>
              <a:cxnLst/>
              <a:rect l="l" t="t" r="r" b="b"/>
              <a:pathLst>
                <a:path w="50186" h="9641" extrusionOk="0">
                  <a:moveTo>
                    <a:pt x="48" y="1"/>
                  </a:moveTo>
                  <a:cubicBezTo>
                    <a:pt x="1" y="358"/>
                    <a:pt x="1" y="739"/>
                    <a:pt x="37" y="1108"/>
                  </a:cubicBezTo>
                  <a:cubicBezTo>
                    <a:pt x="274" y="3931"/>
                    <a:pt x="2652" y="6068"/>
                    <a:pt x="5436" y="6068"/>
                  </a:cubicBezTo>
                  <a:cubicBezTo>
                    <a:pt x="5588" y="6068"/>
                    <a:pt x="5741" y="6062"/>
                    <a:pt x="5894" y="6049"/>
                  </a:cubicBezTo>
                  <a:cubicBezTo>
                    <a:pt x="7121" y="5942"/>
                    <a:pt x="8204" y="5442"/>
                    <a:pt x="9050" y="4680"/>
                  </a:cubicBezTo>
                  <a:cubicBezTo>
                    <a:pt x="9050" y="4728"/>
                    <a:pt x="9050" y="4763"/>
                    <a:pt x="9073" y="4811"/>
                  </a:cubicBezTo>
                  <a:cubicBezTo>
                    <a:pt x="9310" y="7562"/>
                    <a:pt x="11619" y="9641"/>
                    <a:pt x="14330" y="9641"/>
                  </a:cubicBezTo>
                  <a:cubicBezTo>
                    <a:pt x="14482" y="9641"/>
                    <a:pt x="14635" y="9634"/>
                    <a:pt x="14788" y="9621"/>
                  </a:cubicBezTo>
                  <a:cubicBezTo>
                    <a:pt x="16467" y="9466"/>
                    <a:pt x="17896" y="8561"/>
                    <a:pt x="18741" y="7252"/>
                  </a:cubicBezTo>
                  <a:cubicBezTo>
                    <a:pt x="19327" y="8390"/>
                    <a:pt x="20806" y="8964"/>
                    <a:pt x="22092" y="8964"/>
                  </a:cubicBezTo>
                  <a:cubicBezTo>
                    <a:pt x="22191" y="8964"/>
                    <a:pt x="22288" y="8961"/>
                    <a:pt x="22385" y="8954"/>
                  </a:cubicBezTo>
                  <a:cubicBezTo>
                    <a:pt x="23968" y="8811"/>
                    <a:pt x="25302" y="8192"/>
                    <a:pt x="25956" y="6132"/>
                  </a:cubicBezTo>
                  <a:cubicBezTo>
                    <a:pt x="27099" y="7725"/>
                    <a:pt x="28970" y="8750"/>
                    <a:pt x="31048" y="8750"/>
                  </a:cubicBezTo>
                  <a:cubicBezTo>
                    <a:pt x="31223" y="8750"/>
                    <a:pt x="31399" y="8743"/>
                    <a:pt x="31576" y="8728"/>
                  </a:cubicBezTo>
                  <a:cubicBezTo>
                    <a:pt x="33207" y="8597"/>
                    <a:pt x="34636" y="7823"/>
                    <a:pt x="35660" y="6692"/>
                  </a:cubicBezTo>
                  <a:cubicBezTo>
                    <a:pt x="36422" y="7327"/>
                    <a:pt x="37380" y="7698"/>
                    <a:pt x="38436" y="7698"/>
                  </a:cubicBezTo>
                  <a:cubicBezTo>
                    <a:pt x="38569" y="7698"/>
                    <a:pt x="38703" y="7692"/>
                    <a:pt x="38839" y="7680"/>
                  </a:cubicBezTo>
                  <a:cubicBezTo>
                    <a:pt x="39923" y="7597"/>
                    <a:pt x="40875" y="7109"/>
                    <a:pt x="41577" y="6371"/>
                  </a:cubicBezTo>
                  <a:cubicBezTo>
                    <a:pt x="42460" y="7327"/>
                    <a:pt x="43854" y="7733"/>
                    <a:pt x="45015" y="7733"/>
                  </a:cubicBezTo>
                  <a:cubicBezTo>
                    <a:pt x="45155" y="7733"/>
                    <a:pt x="45292" y="7728"/>
                    <a:pt x="45423" y="7716"/>
                  </a:cubicBezTo>
                  <a:cubicBezTo>
                    <a:pt x="48150" y="7490"/>
                    <a:pt x="50186" y="5061"/>
                    <a:pt x="49948" y="2299"/>
                  </a:cubicBezTo>
                  <a:cubicBezTo>
                    <a:pt x="49912" y="1751"/>
                    <a:pt x="49805" y="1215"/>
                    <a:pt x="49614" y="715"/>
                  </a:cubicBezTo>
                  <a:cubicBezTo>
                    <a:pt x="49352" y="2465"/>
                    <a:pt x="48376" y="4108"/>
                    <a:pt x="46911" y="5109"/>
                  </a:cubicBezTo>
                  <a:cubicBezTo>
                    <a:pt x="45933" y="5780"/>
                    <a:pt x="44820" y="6101"/>
                    <a:pt x="43691" y="6101"/>
                  </a:cubicBezTo>
                  <a:cubicBezTo>
                    <a:pt x="42719" y="6101"/>
                    <a:pt x="41735" y="5863"/>
                    <a:pt x="40815" y="5406"/>
                  </a:cubicBezTo>
                  <a:cubicBezTo>
                    <a:pt x="40084" y="6046"/>
                    <a:pt x="39103" y="6370"/>
                    <a:pt x="38152" y="6370"/>
                  </a:cubicBezTo>
                  <a:cubicBezTo>
                    <a:pt x="37015" y="6370"/>
                    <a:pt x="35921" y="5906"/>
                    <a:pt x="35351" y="4966"/>
                  </a:cubicBezTo>
                  <a:cubicBezTo>
                    <a:pt x="34660" y="6341"/>
                    <a:pt x="32794" y="7087"/>
                    <a:pt x="30918" y="7087"/>
                  </a:cubicBezTo>
                  <a:cubicBezTo>
                    <a:pt x="29529" y="7087"/>
                    <a:pt x="28134" y="6677"/>
                    <a:pt x="27207" y="5811"/>
                  </a:cubicBezTo>
                  <a:cubicBezTo>
                    <a:pt x="26766" y="5930"/>
                    <a:pt x="25754" y="6073"/>
                    <a:pt x="25349" y="6216"/>
                  </a:cubicBezTo>
                  <a:cubicBezTo>
                    <a:pt x="25065" y="6292"/>
                    <a:pt x="24641" y="7753"/>
                    <a:pt x="22326" y="7753"/>
                  </a:cubicBezTo>
                  <a:cubicBezTo>
                    <a:pt x="22119" y="7753"/>
                    <a:pt x="21897" y="7741"/>
                    <a:pt x="21658" y="7716"/>
                  </a:cubicBezTo>
                  <a:cubicBezTo>
                    <a:pt x="20563" y="7597"/>
                    <a:pt x="19563" y="6894"/>
                    <a:pt x="19146" y="5871"/>
                  </a:cubicBezTo>
                  <a:cubicBezTo>
                    <a:pt x="18132" y="7401"/>
                    <a:pt x="16296" y="8333"/>
                    <a:pt x="14468" y="8333"/>
                  </a:cubicBezTo>
                  <a:cubicBezTo>
                    <a:pt x="14064" y="8333"/>
                    <a:pt x="13659" y="8287"/>
                    <a:pt x="13264" y="8192"/>
                  </a:cubicBezTo>
                  <a:cubicBezTo>
                    <a:pt x="11074" y="7656"/>
                    <a:pt x="9335" y="5656"/>
                    <a:pt x="9109" y="3430"/>
                  </a:cubicBezTo>
                  <a:cubicBezTo>
                    <a:pt x="8160" y="3982"/>
                    <a:pt x="7065" y="4255"/>
                    <a:pt x="5967" y="4255"/>
                  </a:cubicBezTo>
                  <a:cubicBezTo>
                    <a:pt x="4722" y="4255"/>
                    <a:pt x="3473" y="3905"/>
                    <a:pt x="2430" y="3215"/>
                  </a:cubicBezTo>
                  <a:cubicBezTo>
                    <a:pt x="1715" y="2739"/>
                    <a:pt x="1120" y="2120"/>
                    <a:pt x="656" y="1406"/>
                  </a:cubicBezTo>
                  <a:cubicBezTo>
                    <a:pt x="382" y="953"/>
                    <a:pt x="215" y="477"/>
                    <a:pt x="48" y="1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108;p75"/>
            <p:cNvSpPr/>
            <p:nvPr/>
          </p:nvSpPr>
          <p:spPr>
            <a:xfrm>
              <a:off x="3859121" y="2450362"/>
              <a:ext cx="33049" cy="128100"/>
            </a:xfrm>
            <a:custGeom>
              <a:avLst/>
              <a:gdLst/>
              <a:ahLst/>
              <a:cxnLst/>
              <a:rect l="l" t="t" r="r" b="b"/>
              <a:pathLst>
                <a:path w="799" h="3097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286"/>
                    <a:pt x="1" y="560"/>
                    <a:pt x="25" y="834"/>
                  </a:cubicBezTo>
                  <a:cubicBezTo>
                    <a:pt x="36" y="1096"/>
                    <a:pt x="84" y="1370"/>
                    <a:pt x="144" y="1632"/>
                  </a:cubicBezTo>
                  <a:cubicBezTo>
                    <a:pt x="203" y="1905"/>
                    <a:pt x="275" y="2155"/>
                    <a:pt x="382" y="2406"/>
                  </a:cubicBezTo>
                  <a:cubicBezTo>
                    <a:pt x="489" y="2667"/>
                    <a:pt x="608" y="2906"/>
                    <a:pt x="798" y="3096"/>
                  </a:cubicBezTo>
                  <a:cubicBezTo>
                    <a:pt x="656" y="2882"/>
                    <a:pt x="560" y="2632"/>
                    <a:pt x="501" y="2382"/>
                  </a:cubicBezTo>
                  <a:cubicBezTo>
                    <a:pt x="441" y="2132"/>
                    <a:pt x="417" y="1858"/>
                    <a:pt x="394" y="1608"/>
                  </a:cubicBezTo>
                  <a:cubicBezTo>
                    <a:pt x="382" y="1358"/>
                    <a:pt x="382" y="1084"/>
                    <a:pt x="394" y="834"/>
                  </a:cubicBezTo>
                  <a:cubicBezTo>
                    <a:pt x="417" y="584"/>
                    <a:pt x="441" y="322"/>
                    <a:pt x="501" y="8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109;p75"/>
            <p:cNvSpPr/>
            <p:nvPr/>
          </p:nvSpPr>
          <p:spPr>
            <a:xfrm>
              <a:off x="5067162" y="2421284"/>
              <a:ext cx="40453" cy="88226"/>
            </a:xfrm>
            <a:custGeom>
              <a:avLst/>
              <a:gdLst/>
              <a:ahLst/>
              <a:cxnLst/>
              <a:rect l="l" t="t" r="r" b="b"/>
              <a:pathLst>
                <a:path w="978" h="2133" extrusionOk="0">
                  <a:moveTo>
                    <a:pt x="620" y="1"/>
                  </a:moveTo>
                  <a:cubicBezTo>
                    <a:pt x="477" y="168"/>
                    <a:pt x="394" y="346"/>
                    <a:pt x="322" y="525"/>
                  </a:cubicBezTo>
                  <a:cubicBezTo>
                    <a:pt x="263" y="703"/>
                    <a:pt x="203" y="882"/>
                    <a:pt x="156" y="1061"/>
                  </a:cubicBezTo>
                  <a:cubicBezTo>
                    <a:pt x="60" y="1418"/>
                    <a:pt x="25" y="1775"/>
                    <a:pt x="1" y="2132"/>
                  </a:cubicBezTo>
                  <a:cubicBezTo>
                    <a:pt x="96" y="1787"/>
                    <a:pt x="227" y="1465"/>
                    <a:pt x="394" y="1144"/>
                  </a:cubicBezTo>
                  <a:cubicBezTo>
                    <a:pt x="537" y="846"/>
                    <a:pt x="739" y="549"/>
                    <a:pt x="977" y="370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110;p75"/>
            <p:cNvSpPr/>
            <p:nvPr/>
          </p:nvSpPr>
          <p:spPr>
            <a:xfrm>
              <a:off x="5213421" y="2414914"/>
              <a:ext cx="44878" cy="73418"/>
            </a:xfrm>
            <a:custGeom>
              <a:avLst/>
              <a:gdLst/>
              <a:ahLst/>
              <a:cxnLst/>
              <a:rect l="l" t="t" r="r" b="b"/>
              <a:pathLst>
                <a:path w="1085" h="1775" extrusionOk="0">
                  <a:moveTo>
                    <a:pt x="394" y="0"/>
                  </a:moveTo>
                  <a:lnTo>
                    <a:pt x="1" y="179"/>
                  </a:lnTo>
                  <a:cubicBezTo>
                    <a:pt x="334" y="417"/>
                    <a:pt x="596" y="679"/>
                    <a:pt x="751" y="929"/>
                  </a:cubicBezTo>
                  <a:cubicBezTo>
                    <a:pt x="918" y="1179"/>
                    <a:pt x="1025" y="1465"/>
                    <a:pt x="1072" y="1774"/>
                  </a:cubicBezTo>
                  <a:cubicBezTo>
                    <a:pt x="1084" y="1465"/>
                    <a:pt x="1037" y="1155"/>
                    <a:pt x="930" y="846"/>
                  </a:cubicBezTo>
                  <a:cubicBezTo>
                    <a:pt x="834" y="524"/>
                    <a:pt x="632" y="250"/>
                    <a:pt x="394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111;p75"/>
            <p:cNvSpPr/>
            <p:nvPr/>
          </p:nvSpPr>
          <p:spPr>
            <a:xfrm>
              <a:off x="5209491" y="2827096"/>
              <a:ext cx="78341" cy="127603"/>
            </a:xfrm>
            <a:custGeom>
              <a:avLst/>
              <a:gdLst/>
              <a:ahLst/>
              <a:cxnLst/>
              <a:rect l="l" t="t" r="r" b="b"/>
              <a:pathLst>
                <a:path w="1894" h="3085" extrusionOk="0">
                  <a:moveTo>
                    <a:pt x="1" y="1"/>
                  </a:moveTo>
                  <a:cubicBezTo>
                    <a:pt x="1" y="286"/>
                    <a:pt x="60" y="584"/>
                    <a:pt x="155" y="858"/>
                  </a:cubicBezTo>
                  <a:cubicBezTo>
                    <a:pt x="239" y="1144"/>
                    <a:pt x="358" y="1418"/>
                    <a:pt x="489" y="1680"/>
                  </a:cubicBezTo>
                  <a:cubicBezTo>
                    <a:pt x="632" y="1930"/>
                    <a:pt x="775" y="2203"/>
                    <a:pt x="965" y="2442"/>
                  </a:cubicBezTo>
                  <a:cubicBezTo>
                    <a:pt x="1144" y="2680"/>
                    <a:pt x="1370" y="2882"/>
                    <a:pt x="1727" y="3084"/>
                  </a:cubicBezTo>
                  <a:lnTo>
                    <a:pt x="1894" y="2703"/>
                  </a:lnTo>
                  <a:cubicBezTo>
                    <a:pt x="1668" y="2608"/>
                    <a:pt x="1441" y="2394"/>
                    <a:pt x="1251" y="2203"/>
                  </a:cubicBezTo>
                  <a:cubicBezTo>
                    <a:pt x="1037" y="2013"/>
                    <a:pt x="858" y="1799"/>
                    <a:pt x="703" y="1560"/>
                  </a:cubicBezTo>
                  <a:cubicBezTo>
                    <a:pt x="536" y="1322"/>
                    <a:pt x="382" y="1072"/>
                    <a:pt x="263" y="822"/>
                  </a:cubicBezTo>
                  <a:cubicBezTo>
                    <a:pt x="155" y="560"/>
                    <a:pt x="48" y="286"/>
                    <a:pt x="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112;p75"/>
            <p:cNvSpPr/>
            <p:nvPr/>
          </p:nvSpPr>
          <p:spPr>
            <a:xfrm>
              <a:off x="4287598" y="2852699"/>
              <a:ext cx="42852" cy="141873"/>
            </a:xfrm>
            <a:custGeom>
              <a:avLst/>
              <a:gdLst/>
              <a:ahLst/>
              <a:cxnLst/>
              <a:rect l="l" t="t" r="r" b="b"/>
              <a:pathLst>
                <a:path w="1036" h="3430" extrusionOk="0">
                  <a:moveTo>
                    <a:pt x="857" y="1"/>
                  </a:moveTo>
                  <a:cubicBezTo>
                    <a:pt x="929" y="287"/>
                    <a:pt x="929" y="572"/>
                    <a:pt x="905" y="846"/>
                  </a:cubicBezTo>
                  <a:cubicBezTo>
                    <a:pt x="869" y="1120"/>
                    <a:pt x="810" y="1406"/>
                    <a:pt x="738" y="1668"/>
                  </a:cubicBezTo>
                  <a:cubicBezTo>
                    <a:pt x="667" y="1942"/>
                    <a:pt x="560" y="2204"/>
                    <a:pt x="441" y="2442"/>
                  </a:cubicBezTo>
                  <a:cubicBezTo>
                    <a:pt x="322" y="2680"/>
                    <a:pt x="179" y="2906"/>
                    <a:pt x="0" y="3073"/>
                  </a:cubicBezTo>
                  <a:lnTo>
                    <a:pt x="357" y="3430"/>
                  </a:lnTo>
                  <a:cubicBezTo>
                    <a:pt x="560" y="3156"/>
                    <a:pt x="679" y="2870"/>
                    <a:pt x="786" y="2596"/>
                  </a:cubicBezTo>
                  <a:cubicBezTo>
                    <a:pt x="869" y="2311"/>
                    <a:pt x="929" y="2025"/>
                    <a:pt x="976" y="1727"/>
                  </a:cubicBezTo>
                  <a:cubicBezTo>
                    <a:pt x="1024" y="1430"/>
                    <a:pt x="1036" y="1144"/>
                    <a:pt x="1024" y="846"/>
                  </a:cubicBezTo>
                  <a:cubicBezTo>
                    <a:pt x="1012" y="549"/>
                    <a:pt x="965" y="275"/>
                    <a:pt x="857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13;p75"/>
            <p:cNvSpPr/>
            <p:nvPr/>
          </p:nvSpPr>
          <p:spPr>
            <a:xfrm>
              <a:off x="3897547" y="2763066"/>
              <a:ext cx="28581" cy="128596"/>
            </a:xfrm>
            <a:custGeom>
              <a:avLst/>
              <a:gdLst/>
              <a:ahLst/>
              <a:cxnLst/>
              <a:rect l="l" t="t" r="r" b="b"/>
              <a:pathLst>
                <a:path w="691" h="3109" extrusionOk="0">
                  <a:moveTo>
                    <a:pt x="691" y="1"/>
                  </a:moveTo>
                  <a:cubicBezTo>
                    <a:pt x="417" y="465"/>
                    <a:pt x="274" y="977"/>
                    <a:pt x="167" y="1501"/>
                  </a:cubicBezTo>
                  <a:cubicBezTo>
                    <a:pt x="108" y="1751"/>
                    <a:pt x="84" y="2025"/>
                    <a:pt x="48" y="2287"/>
                  </a:cubicBezTo>
                  <a:cubicBezTo>
                    <a:pt x="24" y="2561"/>
                    <a:pt x="0" y="2823"/>
                    <a:pt x="0" y="3108"/>
                  </a:cubicBezTo>
                  <a:lnTo>
                    <a:pt x="524" y="3061"/>
                  </a:lnTo>
                  <a:cubicBezTo>
                    <a:pt x="477" y="2823"/>
                    <a:pt x="453" y="2561"/>
                    <a:pt x="441" y="2311"/>
                  </a:cubicBezTo>
                  <a:cubicBezTo>
                    <a:pt x="417" y="2049"/>
                    <a:pt x="405" y="1787"/>
                    <a:pt x="417" y="1537"/>
                  </a:cubicBezTo>
                  <a:cubicBezTo>
                    <a:pt x="429" y="1013"/>
                    <a:pt x="500" y="489"/>
                    <a:pt x="69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14;p75"/>
            <p:cNvSpPr/>
            <p:nvPr/>
          </p:nvSpPr>
          <p:spPr>
            <a:xfrm>
              <a:off x="4968181" y="2500204"/>
              <a:ext cx="175377" cy="83180"/>
            </a:xfrm>
            <a:custGeom>
              <a:avLst/>
              <a:gdLst/>
              <a:ahLst/>
              <a:cxnLst/>
              <a:rect l="l" t="t" r="r" b="b"/>
              <a:pathLst>
                <a:path w="4240" h="2011" extrusionOk="0">
                  <a:moveTo>
                    <a:pt x="2069" y="1"/>
                  </a:moveTo>
                  <a:cubicBezTo>
                    <a:pt x="1689" y="1"/>
                    <a:pt x="1330" y="109"/>
                    <a:pt x="1013" y="272"/>
                  </a:cubicBezTo>
                  <a:cubicBezTo>
                    <a:pt x="596" y="474"/>
                    <a:pt x="215" y="808"/>
                    <a:pt x="1" y="1201"/>
                  </a:cubicBezTo>
                  <a:cubicBezTo>
                    <a:pt x="370" y="939"/>
                    <a:pt x="763" y="760"/>
                    <a:pt x="1156" y="629"/>
                  </a:cubicBezTo>
                  <a:cubicBezTo>
                    <a:pt x="1442" y="545"/>
                    <a:pt x="1735" y="496"/>
                    <a:pt x="2012" y="496"/>
                  </a:cubicBezTo>
                  <a:cubicBezTo>
                    <a:pt x="2127" y="496"/>
                    <a:pt x="2238" y="504"/>
                    <a:pt x="2346" y="522"/>
                  </a:cubicBezTo>
                  <a:cubicBezTo>
                    <a:pt x="2739" y="581"/>
                    <a:pt x="3096" y="760"/>
                    <a:pt x="3406" y="1022"/>
                  </a:cubicBezTo>
                  <a:cubicBezTo>
                    <a:pt x="3715" y="1296"/>
                    <a:pt x="3989" y="1641"/>
                    <a:pt x="4239" y="2010"/>
                  </a:cubicBezTo>
                  <a:cubicBezTo>
                    <a:pt x="4180" y="1558"/>
                    <a:pt x="3989" y="1117"/>
                    <a:pt x="3680" y="760"/>
                  </a:cubicBezTo>
                  <a:cubicBezTo>
                    <a:pt x="3358" y="391"/>
                    <a:pt x="2918" y="117"/>
                    <a:pt x="2429" y="34"/>
                  </a:cubicBezTo>
                  <a:cubicBezTo>
                    <a:pt x="2308" y="11"/>
                    <a:pt x="2187" y="1"/>
                    <a:pt x="2069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15;p75"/>
            <p:cNvSpPr/>
            <p:nvPr/>
          </p:nvSpPr>
          <p:spPr>
            <a:xfrm>
              <a:off x="3844354" y="2541898"/>
              <a:ext cx="148285" cy="130126"/>
            </a:xfrm>
            <a:custGeom>
              <a:avLst/>
              <a:gdLst/>
              <a:ahLst/>
              <a:cxnLst/>
              <a:rect l="l" t="t" r="r" b="b"/>
              <a:pathLst>
                <a:path w="3585" h="3146" extrusionOk="0">
                  <a:moveTo>
                    <a:pt x="2192" y="0"/>
                  </a:moveTo>
                  <a:cubicBezTo>
                    <a:pt x="1727" y="0"/>
                    <a:pt x="1229" y="187"/>
                    <a:pt x="870" y="490"/>
                  </a:cubicBezTo>
                  <a:cubicBezTo>
                    <a:pt x="489" y="824"/>
                    <a:pt x="227" y="1264"/>
                    <a:pt x="120" y="1740"/>
                  </a:cubicBezTo>
                  <a:cubicBezTo>
                    <a:pt x="1" y="2205"/>
                    <a:pt x="12" y="2693"/>
                    <a:pt x="143" y="3145"/>
                  </a:cubicBezTo>
                  <a:cubicBezTo>
                    <a:pt x="239" y="2681"/>
                    <a:pt x="334" y="2252"/>
                    <a:pt x="501" y="1883"/>
                  </a:cubicBezTo>
                  <a:cubicBezTo>
                    <a:pt x="679" y="1490"/>
                    <a:pt x="917" y="1145"/>
                    <a:pt x="1215" y="883"/>
                  </a:cubicBezTo>
                  <a:cubicBezTo>
                    <a:pt x="1513" y="609"/>
                    <a:pt x="1870" y="454"/>
                    <a:pt x="2287" y="407"/>
                  </a:cubicBezTo>
                  <a:cubicBezTo>
                    <a:pt x="2380" y="393"/>
                    <a:pt x="2475" y="387"/>
                    <a:pt x="2572" y="387"/>
                  </a:cubicBezTo>
                  <a:cubicBezTo>
                    <a:pt x="2895" y="387"/>
                    <a:pt x="3236" y="455"/>
                    <a:pt x="3584" y="538"/>
                  </a:cubicBezTo>
                  <a:cubicBezTo>
                    <a:pt x="3227" y="240"/>
                    <a:pt x="2775" y="38"/>
                    <a:pt x="2275" y="2"/>
                  </a:cubicBezTo>
                  <a:cubicBezTo>
                    <a:pt x="2247" y="1"/>
                    <a:pt x="2220" y="0"/>
                    <a:pt x="2192" y="0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116;p75"/>
            <p:cNvSpPr/>
            <p:nvPr/>
          </p:nvSpPr>
          <p:spPr>
            <a:xfrm>
              <a:off x="4354068" y="2359239"/>
              <a:ext cx="34993" cy="146299"/>
            </a:xfrm>
            <a:custGeom>
              <a:avLst/>
              <a:gdLst/>
              <a:ahLst/>
              <a:cxnLst/>
              <a:rect l="l" t="t" r="r" b="b"/>
              <a:pathLst>
                <a:path w="846" h="3537" extrusionOk="0">
                  <a:moveTo>
                    <a:pt x="441" y="1"/>
                  </a:moveTo>
                  <a:lnTo>
                    <a:pt x="1" y="251"/>
                  </a:lnTo>
                  <a:cubicBezTo>
                    <a:pt x="131" y="441"/>
                    <a:pt x="251" y="715"/>
                    <a:pt x="334" y="977"/>
                  </a:cubicBezTo>
                  <a:cubicBezTo>
                    <a:pt x="429" y="1251"/>
                    <a:pt x="501" y="1537"/>
                    <a:pt x="560" y="1811"/>
                  </a:cubicBezTo>
                  <a:cubicBezTo>
                    <a:pt x="620" y="2096"/>
                    <a:pt x="667" y="2394"/>
                    <a:pt x="679" y="2680"/>
                  </a:cubicBezTo>
                  <a:cubicBezTo>
                    <a:pt x="691" y="2965"/>
                    <a:pt x="691" y="3263"/>
                    <a:pt x="632" y="3537"/>
                  </a:cubicBezTo>
                  <a:cubicBezTo>
                    <a:pt x="739" y="3275"/>
                    <a:pt x="786" y="2977"/>
                    <a:pt x="810" y="2680"/>
                  </a:cubicBezTo>
                  <a:cubicBezTo>
                    <a:pt x="846" y="2382"/>
                    <a:pt x="846" y="2084"/>
                    <a:pt x="834" y="1787"/>
                  </a:cubicBezTo>
                  <a:cubicBezTo>
                    <a:pt x="810" y="1489"/>
                    <a:pt x="786" y="1191"/>
                    <a:pt x="727" y="894"/>
                  </a:cubicBezTo>
                  <a:cubicBezTo>
                    <a:pt x="667" y="596"/>
                    <a:pt x="596" y="298"/>
                    <a:pt x="44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17;p75"/>
            <p:cNvSpPr/>
            <p:nvPr/>
          </p:nvSpPr>
          <p:spPr>
            <a:xfrm>
              <a:off x="4425460" y="2810344"/>
              <a:ext cx="302939" cy="96085"/>
            </a:xfrm>
            <a:custGeom>
              <a:avLst/>
              <a:gdLst/>
              <a:ahLst/>
              <a:cxnLst/>
              <a:rect l="l" t="t" r="r" b="b"/>
              <a:pathLst>
                <a:path w="7324" h="2323" extrusionOk="0">
                  <a:moveTo>
                    <a:pt x="1" y="1"/>
                  </a:moveTo>
                  <a:cubicBezTo>
                    <a:pt x="1" y="1"/>
                    <a:pt x="1335" y="2323"/>
                    <a:pt x="3775" y="2323"/>
                  </a:cubicBezTo>
                  <a:cubicBezTo>
                    <a:pt x="5216" y="2323"/>
                    <a:pt x="6752" y="1561"/>
                    <a:pt x="7323" y="251"/>
                  </a:cubicBezTo>
                  <a:lnTo>
                    <a:pt x="7323" y="251"/>
                  </a:lnTo>
                  <a:cubicBezTo>
                    <a:pt x="6145" y="1061"/>
                    <a:pt x="5299" y="1382"/>
                    <a:pt x="4061" y="1465"/>
                  </a:cubicBezTo>
                  <a:cubicBezTo>
                    <a:pt x="3870" y="1477"/>
                    <a:pt x="3681" y="1484"/>
                    <a:pt x="3493" y="1484"/>
                  </a:cubicBezTo>
                  <a:cubicBezTo>
                    <a:pt x="2336" y="1484"/>
                    <a:pt x="1230" y="1210"/>
                    <a:pt x="1" y="1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18;p75"/>
            <p:cNvSpPr/>
            <p:nvPr/>
          </p:nvSpPr>
          <p:spPr>
            <a:xfrm>
              <a:off x="4422027" y="2805422"/>
              <a:ext cx="307820" cy="112423"/>
            </a:xfrm>
            <a:custGeom>
              <a:avLst/>
              <a:gdLst/>
              <a:ahLst/>
              <a:cxnLst/>
              <a:rect l="l" t="t" r="r" b="b"/>
              <a:pathLst>
                <a:path w="7442" h="2718" extrusionOk="0">
                  <a:moveTo>
                    <a:pt x="1" y="1"/>
                  </a:moveTo>
                  <a:cubicBezTo>
                    <a:pt x="227" y="751"/>
                    <a:pt x="715" y="1430"/>
                    <a:pt x="1358" y="1906"/>
                  </a:cubicBezTo>
                  <a:cubicBezTo>
                    <a:pt x="2001" y="2394"/>
                    <a:pt x="2799" y="2680"/>
                    <a:pt x="3620" y="2715"/>
                  </a:cubicBezTo>
                  <a:cubicBezTo>
                    <a:pt x="3663" y="2717"/>
                    <a:pt x="3706" y="2717"/>
                    <a:pt x="3749" y="2717"/>
                  </a:cubicBezTo>
                  <a:cubicBezTo>
                    <a:pt x="4526" y="2717"/>
                    <a:pt x="5288" y="2514"/>
                    <a:pt x="5942" y="2096"/>
                  </a:cubicBezTo>
                  <a:cubicBezTo>
                    <a:pt x="6632" y="1668"/>
                    <a:pt x="7168" y="1049"/>
                    <a:pt x="7442" y="310"/>
                  </a:cubicBezTo>
                  <a:lnTo>
                    <a:pt x="7442" y="310"/>
                  </a:lnTo>
                  <a:cubicBezTo>
                    <a:pt x="6990" y="941"/>
                    <a:pt x="6406" y="1430"/>
                    <a:pt x="5751" y="1763"/>
                  </a:cubicBezTo>
                  <a:cubicBezTo>
                    <a:pt x="5158" y="2054"/>
                    <a:pt x="4497" y="2209"/>
                    <a:pt x="3855" y="2209"/>
                  </a:cubicBezTo>
                  <a:cubicBezTo>
                    <a:pt x="3789" y="2209"/>
                    <a:pt x="3722" y="2207"/>
                    <a:pt x="3656" y="2204"/>
                  </a:cubicBezTo>
                  <a:cubicBezTo>
                    <a:pt x="3275" y="2204"/>
                    <a:pt x="2918" y="2132"/>
                    <a:pt x="2572" y="2025"/>
                  </a:cubicBezTo>
                  <a:cubicBezTo>
                    <a:pt x="2215" y="1918"/>
                    <a:pt x="1894" y="1763"/>
                    <a:pt x="1584" y="1584"/>
                  </a:cubicBezTo>
                  <a:cubicBezTo>
                    <a:pt x="953" y="1191"/>
                    <a:pt x="417" y="656"/>
                    <a:pt x="1" y="1"/>
                  </a:cubicBez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19;p75"/>
            <p:cNvSpPr/>
            <p:nvPr/>
          </p:nvSpPr>
          <p:spPr>
            <a:xfrm>
              <a:off x="5554705" y="2350388"/>
              <a:ext cx="246314" cy="176825"/>
            </a:xfrm>
            <a:custGeom>
              <a:avLst/>
              <a:gdLst/>
              <a:ahLst/>
              <a:cxnLst/>
              <a:rect l="l" t="t" r="r" b="b"/>
              <a:pathLst>
                <a:path w="5955" h="4275" extrusionOk="0">
                  <a:moveTo>
                    <a:pt x="5287" y="0"/>
                  </a:moveTo>
                  <a:lnTo>
                    <a:pt x="1" y="4275"/>
                  </a:lnTo>
                  <a:lnTo>
                    <a:pt x="5954" y="953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20;p75"/>
            <p:cNvSpPr/>
            <p:nvPr/>
          </p:nvSpPr>
          <p:spPr>
            <a:xfrm>
              <a:off x="5598550" y="2531144"/>
              <a:ext cx="192129" cy="32511"/>
            </a:xfrm>
            <a:custGeom>
              <a:avLst/>
              <a:gdLst/>
              <a:ahLst/>
              <a:cxnLst/>
              <a:rect l="l" t="t" r="r" b="b"/>
              <a:pathLst>
                <a:path w="4645" h="786" extrusionOk="0">
                  <a:moveTo>
                    <a:pt x="4596" y="0"/>
                  </a:moveTo>
                  <a:lnTo>
                    <a:pt x="1" y="631"/>
                  </a:lnTo>
                  <a:lnTo>
                    <a:pt x="4644" y="786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21;p75"/>
            <p:cNvSpPr/>
            <p:nvPr/>
          </p:nvSpPr>
          <p:spPr>
            <a:xfrm>
              <a:off x="3716295" y="2952674"/>
              <a:ext cx="155192" cy="162555"/>
            </a:xfrm>
            <a:custGeom>
              <a:avLst/>
              <a:gdLst/>
              <a:ahLst/>
              <a:cxnLst/>
              <a:rect l="l" t="t" r="r" b="b"/>
              <a:pathLst>
                <a:path w="3752" h="3930" extrusionOk="0">
                  <a:moveTo>
                    <a:pt x="3751" y="1"/>
                  </a:moveTo>
                  <a:lnTo>
                    <a:pt x="1" y="3120"/>
                  </a:lnTo>
                  <a:lnTo>
                    <a:pt x="846" y="3930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22;p75"/>
            <p:cNvSpPr/>
            <p:nvPr/>
          </p:nvSpPr>
          <p:spPr>
            <a:xfrm>
              <a:off x="3643414" y="2944815"/>
              <a:ext cx="182285" cy="91618"/>
            </a:xfrm>
            <a:custGeom>
              <a:avLst/>
              <a:gdLst/>
              <a:ahLst/>
              <a:cxnLst/>
              <a:rect l="l" t="t" r="r" b="b"/>
              <a:pathLst>
                <a:path w="4407" h="2215" extrusionOk="0">
                  <a:moveTo>
                    <a:pt x="4406" y="0"/>
                  </a:moveTo>
                  <a:lnTo>
                    <a:pt x="1" y="1501"/>
                  </a:lnTo>
                  <a:lnTo>
                    <a:pt x="334" y="2215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123;p75"/>
            <p:cNvSpPr/>
            <p:nvPr/>
          </p:nvSpPr>
          <p:spPr>
            <a:xfrm>
              <a:off x="3670010" y="2242058"/>
              <a:ext cx="143859" cy="150229"/>
            </a:xfrm>
            <a:custGeom>
              <a:avLst/>
              <a:gdLst/>
              <a:ahLst/>
              <a:cxnLst/>
              <a:rect l="l" t="t" r="r" b="b"/>
              <a:pathLst>
                <a:path w="3478" h="3632" extrusionOk="0">
                  <a:moveTo>
                    <a:pt x="560" y="0"/>
                  </a:moveTo>
                  <a:lnTo>
                    <a:pt x="1" y="560"/>
                  </a:lnTo>
                  <a:lnTo>
                    <a:pt x="3477" y="363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24;p75"/>
            <p:cNvSpPr/>
            <p:nvPr/>
          </p:nvSpPr>
          <p:spPr>
            <a:xfrm>
              <a:off x="5119858" y="2195276"/>
              <a:ext cx="115774" cy="170413"/>
            </a:xfrm>
            <a:custGeom>
              <a:avLst/>
              <a:gdLst/>
              <a:ahLst/>
              <a:cxnLst/>
              <a:rect l="l" t="t" r="r" b="b"/>
              <a:pathLst>
                <a:path w="2799" h="4120" extrusionOk="0">
                  <a:moveTo>
                    <a:pt x="2120" y="0"/>
                  </a:moveTo>
                  <a:lnTo>
                    <a:pt x="1" y="4120"/>
                  </a:lnTo>
                  <a:lnTo>
                    <a:pt x="2799" y="41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25;p75"/>
            <p:cNvSpPr/>
            <p:nvPr/>
          </p:nvSpPr>
          <p:spPr>
            <a:xfrm>
              <a:off x="4225057" y="3026548"/>
              <a:ext cx="72922" cy="187207"/>
            </a:xfrm>
            <a:custGeom>
              <a:avLst/>
              <a:gdLst/>
              <a:ahLst/>
              <a:cxnLst/>
              <a:rect l="l" t="t" r="r" b="b"/>
              <a:pathLst>
                <a:path w="1763" h="4526" extrusionOk="0">
                  <a:moveTo>
                    <a:pt x="1762" y="1"/>
                  </a:moveTo>
                  <a:lnTo>
                    <a:pt x="0" y="4311"/>
                  </a:lnTo>
                  <a:lnTo>
                    <a:pt x="774" y="4525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26;p75"/>
            <p:cNvSpPr/>
            <p:nvPr/>
          </p:nvSpPr>
          <p:spPr>
            <a:xfrm>
              <a:off x="4325982" y="3046733"/>
              <a:ext cx="31560" cy="141873"/>
            </a:xfrm>
            <a:custGeom>
              <a:avLst/>
              <a:gdLst/>
              <a:ahLst/>
              <a:cxnLst/>
              <a:rect l="l" t="t" r="r" b="b"/>
              <a:pathLst>
                <a:path w="763" h="3430" extrusionOk="0">
                  <a:moveTo>
                    <a:pt x="1" y="1"/>
                  </a:moveTo>
                  <a:lnTo>
                    <a:pt x="179" y="3430"/>
                  </a:lnTo>
                  <a:lnTo>
                    <a:pt x="763" y="33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27;p75"/>
            <p:cNvSpPr/>
            <p:nvPr/>
          </p:nvSpPr>
          <p:spPr>
            <a:xfrm>
              <a:off x="4531845" y="2217902"/>
              <a:ext cx="24197" cy="141873"/>
            </a:xfrm>
            <a:custGeom>
              <a:avLst/>
              <a:gdLst/>
              <a:ahLst/>
              <a:cxnLst/>
              <a:rect l="l" t="t" r="r" b="b"/>
              <a:pathLst>
                <a:path w="585" h="3430" extrusionOk="0">
                  <a:moveTo>
                    <a:pt x="584" y="1"/>
                  </a:moveTo>
                  <a:lnTo>
                    <a:pt x="1" y="36"/>
                  </a:lnTo>
                  <a:lnTo>
                    <a:pt x="405" y="343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28;p75"/>
            <p:cNvSpPr/>
            <p:nvPr/>
          </p:nvSpPr>
          <p:spPr>
            <a:xfrm>
              <a:off x="4571760" y="2175050"/>
              <a:ext cx="70937" cy="189647"/>
            </a:xfrm>
            <a:custGeom>
              <a:avLst/>
              <a:gdLst/>
              <a:ahLst/>
              <a:cxnLst/>
              <a:rect l="l" t="t" r="r" b="b"/>
              <a:pathLst>
                <a:path w="1715" h="4585" extrusionOk="0">
                  <a:moveTo>
                    <a:pt x="941" y="1"/>
                  </a:moveTo>
                  <a:lnTo>
                    <a:pt x="0" y="4585"/>
                  </a:lnTo>
                  <a:lnTo>
                    <a:pt x="1715" y="25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129;p75"/>
            <p:cNvSpPr/>
            <p:nvPr/>
          </p:nvSpPr>
          <p:spPr>
            <a:xfrm>
              <a:off x="5009544" y="2978277"/>
              <a:ext cx="41404" cy="166029"/>
            </a:xfrm>
            <a:custGeom>
              <a:avLst/>
              <a:gdLst/>
              <a:ahLst/>
              <a:cxnLst/>
              <a:rect l="l" t="t" r="r" b="b"/>
              <a:pathLst>
                <a:path w="1001" h="4014" extrusionOk="0">
                  <a:moveTo>
                    <a:pt x="1" y="1"/>
                  </a:moveTo>
                  <a:lnTo>
                    <a:pt x="310" y="4013"/>
                  </a:lnTo>
                  <a:lnTo>
                    <a:pt x="1001" y="3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130;p75"/>
            <p:cNvSpPr/>
            <p:nvPr/>
          </p:nvSpPr>
          <p:spPr>
            <a:xfrm>
              <a:off x="5288784" y="2974348"/>
              <a:ext cx="79830" cy="158129"/>
            </a:xfrm>
            <a:custGeom>
              <a:avLst/>
              <a:gdLst/>
              <a:ahLst/>
              <a:cxnLst/>
              <a:rect l="l" t="t" r="r" b="b"/>
              <a:pathLst>
                <a:path w="1930" h="3823" extrusionOk="0">
                  <a:moveTo>
                    <a:pt x="1" y="1"/>
                  </a:moveTo>
                  <a:lnTo>
                    <a:pt x="1275" y="3823"/>
                  </a:lnTo>
                  <a:lnTo>
                    <a:pt x="1929" y="35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131;p75"/>
            <p:cNvSpPr/>
            <p:nvPr/>
          </p:nvSpPr>
          <p:spPr>
            <a:xfrm>
              <a:off x="5263180" y="2993085"/>
              <a:ext cx="19234" cy="141873"/>
            </a:xfrm>
            <a:custGeom>
              <a:avLst/>
              <a:gdLst/>
              <a:ahLst/>
              <a:cxnLst/>
              <a:rect l="l" t="t" r="r" b="b"/>
              <a:pathLst>
                <a:path w="465" h="3430" extrusionOk="0">
                  <a:moveTo>
                    <a:pt x="84" y="0"/>
                  </a:moveTo>
                  <a:lnTo>
                    <a:pt x="0" y="3429"/>
                  </a:lnTo>
                  <a:lnTo>
                    <a:pt x="465" y="342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132;p75"/>
            <p:cNvSpPr/>
            <p:nvPr/>
          </p:nvSpPr>
          <p:spPr>
            <a:xfrm>
              <a:off x="4574697" y="3063981"/>
              <a:ext cx="135462" cy="140384"/>
            </a:xfrm>
            <a:custGeom>
              <a:avLst/>
              <a:gdLst/>
              <a:ahLst/>
              <a:cxnLst/>
              <a:rect l="l" t="t" r="r" b="b"/>
              <a:pathLst>
                <a:path w="3275" h="3394" extrusionOk="0">
                  <a:moveTo>
                    <a:pt x="1310" y="1"/>
                  </a:moveTo>
                  <a:lnTo>
                    <a:pt x="1310" y="1358"/>
                  </a:lnTo>
                  <a:lnTo>
                    <a:pt x="1" y="1644"/>
                  </a:lnTo>
                  <a:lnTo>
                    <a:pt x="1286" y="2060"/>
                  </a:lnTo>
                  <a:lnTo>
                    <a:pt x="1155" y="3394"/>
                  </a:lnTo>
                  <a:lnTo>
                    <a:pt x="1941" y="2310"/>
                  </a:lnTo>
                  <a:lnTo>
                    <a:pt x="3179" y="2846"/>
                  </a:lnTo>
                  <a:lnTo>
                    <a:pt x="2370" y="1763"/>
                  </a:lnTo>
                  <a:lnTo>
                    <a:pt x="3275" y="751"/>
                  </a:lnTo>
                  <a:lnTo>
                    <a:pt x="1989" y="1179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72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133;p75"/>
            <p:cNvSpPr/>
            <p:nvPr/>
          </p:nvSpPr>
          <p:spPr>
            <a:xfrm>
              <a:off x="4605222" y="3093515"/>
              <a:ext cx="79333" cy="82808"/>
            </a:xfrm>
            <a:custGeom>
              <a:avLst/>
              <a:gdLst/>
              <a:ahLst/>
              <a:cxnLst/>
              <a:rect l="l" t="t" r="r" b="b"/>
              <a:pathLst>
                <a:path w="1918" h="2002" extrusionOk="0">
                  <a:moveTo>
                    <a:pt x="775" y="1"/>
                  </a:moveTo>
                  <a:lnTo>
                    <a:pt x="775" y="787"/>
                  </a:lnTo>
                  <a:lnTo>
                    <a:pt x="1" y="965"/>
                  </a:lnTo>
                  <a:lnTo>
                    <a:pt x="751" y="1204"/>
                  </a:lnTo>
                  <a:lnTo>
                    <a:pt x="667" y="2001"/>
                  </a:lnTo>
                  <a:lnTo>
                    <a:pt x="667" y="2001"/>
                  </a:lnTo>
                  <a:lnTo>
                    <a:pt x="1132" y="1358"/>
                  </a:lnTo>
                  <a:lnTo>
                    <a:pt x="1858" y="1668"/>
                  </a:lnTo>
                  <a:lnTo>
                    <a:pt x="1858" y="1668"/>
                  </a:lnTo>
                  <a:lnTo>
                    <a:pt x="1394" y="1025"/>
                  </a:lnTo>
                  <a:lnTo>
                    <a:pt x="1918" y="430"/>
                  </a:lnTo>
                  <a:lnTo>
                    <a:pt x="1168" y="69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1134;p75"/>
          <p:cNvGrpSpPr/>
          <p:nvPr/>
        </p:nvGrpSpPr>
        <p:grpSpPr>
          <a:xfrm rot="233196">
            <a:off x="5742046" y="970662"/>
            <a:ext cx="2122605" cy="1128893"/>
            <a:chOff x="783852" y="2785077"/>
            <a:chExt cx="3633130" cy="1932255"/>
          </a:xfrm>
        </p:grpSpPr>
        <p:sp>
          <p:nvSpPr>
            <p:cNvPr id="148" name="Google Shape;11136;p75"/>
            <p:cNvSpPr/>
            <p:nvPr/>
          </p:nvSpPr>
          <p:spPr>
            <a:xfrm>
              <a:off x="783852" y="2785077"/>
              <a:ext cx="3633130" cy="1932255"/>
            </a:xfrm>
            <a:custGeom>
              <a:avLst/>
              <a:gdLst/>
              <a:ahLst/>
              <a:cxnLst/>
              <a:rect l="l" t="t" r="r" b="b"/>
              <a:pathLst>
                <a:path w="71617" h="38089" extrusionOk="0">
                  <a:moveTo>
                    <a:pt x="43320" y="1107"/>
                  </a:moveTo>
                  <a:lnTo>
                    <a:pt x="43320" y="1107"/>
                  </a:lnTo>
                  <a:cubicBezTo>
                    <a:pt x="43367" y="1223"/>
                    <a:pt x="43418" y="1337"/>
                    <a:pt x="43470" y="1453"/>
                  </a:cubicBezTo>
                  <a:cubicBezTo>
                    <a:pt x="43578" y="1703"/>
                    <a:pt x="43709" y="1953"/>
                    <a:pt x="43839" y="2191"/>
                  </a:cubicBezTo>
                  <a:cubicBezTo>
                    <a:pt x="44125" y="2680"/>
                    <a:pt x="44435" y="3144"/>
                    <a:pt x="44828" y="3561"/>
                  </a:cubicBezTo>
                  <a:cubicBezTo>
                    <a:pt x="45197" y="3977"/>
                    <a:pt x="45637" y="4346"/>
                    <a:pt x="46137" y="4644"/>
                  </a:cubicBezTo>
                  <a:cubicBezTo>
                    <a:pt x="46626" y="4930"/>
                    <a:pt x="47173" y="5144"/>
                    <a:pt x="47745" y="5239"/>
                  </a:cubicBezTo>
                  <a:cubicBezTo>
                    <a:pt x="48046" y="5298"/>
                    <a:pt x="48359" y="5325"/>
                    <a:pt x="48672" y="5325"/>
                  </a:cubicBezTo>
                  <a:cubicBezTo>
                    <a:pt x="48928" y="5325"/>
                    <a:pt x="49184" y="5307"/>
                    <a:pt x="49435" y="5275"/>
                  </a:cubicBezTo>
                  <a:cubicBezTo>
                    <a:pt x="49721" y="5239"/>
                    <a:pt x="50007" y="5180"/>
                    <a:pt x="50269" y="5108"/>
                  </a:cubicBezTo>
                  <a:cubicBezTo>
                    <a:pt x="50555" y="5025"/>
                    <a:pt x="50817" y="4942"/>
                    <a:pt x="51078" y="4847"/>
                  </a:cubicBezTo>
                  <a:cubicBezTo>
                    <a:pt x="51340" y="4751"/>
                    <a:pt x="51590" y="4632"/>
                    <a:pt x="51852" y="4513"/>
                  </a:cubicBezTo>
                  <a:cubicBezTo>
                    <a:pt x="52091" y="4394"/>
                    <a:pt x="52341" y="4263"/>
                    <a:pt x="52579" y="4132"/>
                  </a:cubicBezTo>
                  <a:cubicBezTo>
                    <a:pt x="52817" y="3989"/>
                    <a:pt x="53043" y="3846"/>
                    <a:pt x="53281" y="3692"/>
                  </a:cubicBezTo>
                  <a:cubicBezTo>
                    <a:pt x="53434" y="3600"/>
                    <a:pt x="53577" y="3503"/>
                    <a:pt x="53719" y="3405"/>
                  </a:cubicBezTo>
                  <a:lnTo>
                    <a:pt x="53719" y="3405"/>
                  </a:lnTo>
                  <a:cubicBezTo>
                    <a:pt x="53767" y="3504"/>
                    <a:pt x="53820" y="3598"/>
                    <a:pt x="53876" y="3692"/>
                  </a:cubicBezTo>
                  <a:cubicBezTo>
                    <a:pt x="53972" y="3894"/>
                    <a:pt x="54079" y="4049"/>
                    <a:pt x="54198" y="4227"/>
                  </a:cubicBezTo>
                  <a:cubicBezTo>
                    <a:pt x="54436" y="4573"/>
                    <a:pt x="54686" y="4882"/>
                    <a:pt x="54972" y="5180"/>
                  </a:cubicBezTo>
                  <a:cubicBezTo>
                    <a:pt x="55246" y="5501"/>
                    <a:pt x="55555" y="5763"/>
                    <a:pt x="55865" y="6013"/>
                  </a:cubicBezTo>
                  <a:cubicBezTo>
                    <a:pt x="56198" y="6275"/>
                    <a:pt x="56520" y="6513"/>
                    <a:pt x="56865" y="6716"/>
                  </a:cubicBezTo>
                  <a:cubicBezTo>
                    <a:pt x="57032" y="6835"/>
                    <a:pt x="57210" y="6942"/>
                    <a:pt x="57389" y="7025"/>
                  </a:cubicBezTo>
                  <a:lnTo>
                    <a:pt x="57651" y="7180"/>
                  </a:lnTo>
                  <a:lnTo>
                    <a:pt x="57925" y="7311"/>
                  </a:lnTo>
                  <a:cubicBezTo>
                    <a:pt x="58103" y="7406"/>
                    <a:pt x="58282" y="7490"/>
                    <a:pt x="58472" y="7561"/>
                  </a:cubicBezTo>
                  <a:cubicBezTo>
                    <a:pt x="58663" y="7656"/>
                    <a:pt x="58841" y="7740"/>
                    <a:pt x="59032" y="7799"/>
                  </a:cubicBezTo>
                  <a:cubicBezTo>
                    <a:pt x="59234" y="7883"/>
                    <a:pt x="59413" y="7954"/>
                    <a:pt x="59603" y="8014"/>
                  </a:cubicBezTo>
                  <a:lnTo>
                    <a:pt x="60187" y="8192"/>
                  </a:lnTo>
                  <a:cubicBezTo>
                    <a:pt x="60377" y="8252"/>
                    <a:pt x="60568" y="8299"/>
                    <a:pt x="60758" y="8359"/>
                  </a:cubicBezTo>
                  <a:lnTo>
                    <a:pt x="61056" y="8430"/>
                  </a:lnTo>
                  <a:cubicBezTo>
                    <a:pt x="61163" y="8442"/>
                    <a:pt x="61258" y="8478"/>
                    <a:pt x="61354" y="8490"/>
                  </a:cubicBezTo>
                  <a:lnTo>
                    <a:pt x="61949" y="8621"/>
                  </a:lnTo>
                  <a:lnTo>
                    <a:pt x="62544" y="8728"/>
                  </a:lnTo>
                  <a:lnTo>
                    <a:pt x="62842" y="8776"/>
                  </a:lnTo>
                  <a:lnTo>
                    <a:pt x="63140" y="8811"/>
                  </a:lnTo>
                  <a:lnTo>
                    <a:pt x="63735" y="8895"/>
                  </a:lnTo>
                  <a:cubicBezTo>
                    <a:pt x="64128" y="8918"/>
                    <a:pt x="64533" y="8966"/>
                    <a:pt x="64925" y="8990"/>
                  </a:cubicBezTo>
                  <a:cubicBezTo>
                    <a:pt x="65330" y="9026"/>
                    <a:pt x="65735" y="9049"/>
                    <a:pt x="66140" y="9049"/>
                  </a:cubicBezTo>
                  <a:lnTo>
                    <a:pt x="66735" y="9073"/>
                  </a:lnTo>
                  <a:lnTo>
                    <a:pt x="67331" y="9073"/>
                  </a:lnTo>
                  <a:cubicBezTo>
                    <a:pt x="67712" y="9049"/>
                    <a:pt x="68116" y="9073"/>
                    <a:pt x="68521" y="9037"/>
                  </a:cubicBezTo>
                  <a:cubicBezTo>
                    <a:pt x="68902" y="9014"/>
                    <a:pt x="69307" y="8990"/>
                    <a:pt x="69712" y="8966"/>
                  </a:cubicBezTo>
                  <a:lnTo>
                    <a:pt x="70267" y="8916"/>
                  </a:lnTo>
                  <a:lnTo>
                    <a:pt x="70267" y="8916"/>
                  </a:lnTo>
                  <a:cubicBezTo>
                    <a:pt x="70049" y="9029"/>
                    <a:pt x="69833" y="9143"/>
                    <a:pt x="69617" y="9264"/>
                  </a:cubicBezTo>
                  <a:cubicBezTo>
                    <a:pt x="69236" y="9490"/>
                    <a:pt x="68831" y="9704"/>
                    <a:pt x="68438" y="9942"/>
                  </a:cubicBezTo>
                  <a:cubicBezTo>
                    <a:pt x="67664" y="10419"/>
                    <a:pt x="66914" y="10931"/>
                    <a:pt x="66176" y="11478"/>
                  </a:cubicBezTo>
                  <a:cubicBezTo>
                    <a:pt x="65449" y="12026"/>
                    <a:pt x="64747" y="12621"/>
                    <a:pt x="64092" y="13264"/>
                  </a:cubicBezTo>
                  <a:cubicBezTo>
                    <a:pt x="63437" y="13919"/>
                    <a:pt x="62842" y="14622"/>
                    <a:pt x="62366" y="15407"/>
                  </a:cubicBezTo>
                  <a:cubicBezTo>
                    <a:pt x="61889" y="16193"/>
                    <a:pt x="61532" y="17074"/>
                    <a:pt x="61449" y="18003"/>
                  </a:cubicBezTo>
                  <a:cubicBezTo>
                    <a:pt x="61401" y="18455"/>
                    <a:pt x="61413" y="18920"/>
                    <a:pt x="61508" y="19384"/>
                  </a:cubicBezTo>
                  <a:cubicBezTo>
                    <a:pt x="61592" y="19848"/>
                    <a:pt x="61746" y="20277"/>
                    <a:pt x="61949" y="20694"/>
                  </a:cubicBezTo>
                  <a:cubicBezTo>
                    <a:pt x="62366" y="21527"/>
                    <a:pt x="62961" y="22242"/>
                    <a:pt x="63640" y="22861"/>
                  </a:cubicBezTo>
                  <a:cubicBezTo>
                    <a:pt x="64067" y="23265"/>
                    <a:pt x="64524" y="23630"/>
                    <a:pt x="65000" y="23969"/>
                  </a:cubicBezTo>
                  <a:lnTo>
                    <a:pt x="65000" y="23969"/>
                  </a:lnTo>
                  <a:cubicBezTo>
                    <a:pt x="64746" y="23875"/>
                    <a:pt x="64491" y="23785"/>
                    <a:pt x="64235" y="23694"/>
                  </a:cubicBezTo>
                  <a:cubicBezTo>
                    <a:pt x="63663" y="23504"/>
                    <a:pt x="63080" y="23337"/>
                    <a:pt x="62485" y="23206"/>
                  </a:cubicBezTo>
                  <a:cubicBezTo>
                    <a:pt x="61913" y="23075"/>
                    <a:pt x="61318" y="22968"/>
                    <a:pt x="60699" y="22908"/>
                  </a:cubicBezTo>
                  <a:cubicBezTo>
                    <a:pt x="60366" y="22882"/>
                    <a:pt x="60033" y="22863"/>
                    <a:pt x="59699" y="22863"/>
                  </a:cubicBezTo>
                  <a:cubicBezTo>
                    <a:pt x="59425" y="22863"/>
                    <a:pt x="59151" y="22876"/>
                    <a:pt x="58877" y="22908"/>
                  </a:cubicBezTo>
                  <a:cubicBezTo>
                    <a:pt x="58258" y="22980"/>
                    <a:pt x="57651" y="23134"/>
                    <a:pt x="57103" y="23420"/>
                  </a:cubicBezTo>
                  <a:cubicBezTo>
                    <a:pt x="56817" y="23551"/>
                    <a:pt x="56567" y="23730"/>
                    <a:pt x="56329" y="23932"/>
                  </a:cubicBezTo>
                  <a:cubicBezTo>
                    <a:pt x="56091" y="24146"/>
                    <a:pt x="55877" y="24385"/>
                    <a:pt x="55722" y="24647"/>
                  </a:cubicBezTo>
                  <a:cubicBezTo>
                    <a:pt x="55555" y="24908"/>
                    <a:pt x="55424" y="25182"/>
                    <a:pt x="55317" y="25480"/>
                  </a:cubicBezTo>
                  <a:cubicBezTo>
                    <a:pt x="55210" y="25766"/>
                    <a:pt x="55150" y="26075"/>
                    <a:pt x="55091" y="26373"/>
                  </a:cubicBezTo>
                  <a:cubicBezTo>
                    <a:pt x="55043" y="26694"/>
                    <a:pt x="55019" y="26992"/>
                    <a:pt x="55008" y="27302"/>
                  </a:cubicBezTo>
                  <a:cubicBezTo>
                    <a:pt x="54989" y="27539"/>
                    <a:pt x="54999" y="27776"/>
                    <a:pt x="55010" y="28007"/>
                  </a:cubicBezTo>
                  <a:lnTo>
                    <a:pt x="55010" y="28007"/>
                  </a:lnTo>
                  <a:cubicBezTo>
                    <a:pt x="54822" y="27966"/>
                    <a:pt x="54635" y="27947"/>
                    <a:pt x="54436" y="27921"/>
                  </a:cubicBezTo>
                  <a:cubicBezTo>
                    <a:pt x="54186" y="27897"/>
                    <a:pt x="53912" y="27897"/>
                    <a:pt x="53650" y="27897"/>
                  </a:cubicBezTo>
                  <a:cubicBezTo>
                    <a:pt x="53114" y="27909"/>
                    <a:pt x="52579" y="27980"/>
                    <a:pt x="52067" y="28147"/>
                  </a:cubicBezTo>
                  <a:cubicBezTo>
                    <a:pt x="51555" y="28314"/>
                    <a:pt x="51078" y="28564"/>
                    <a:pt x="50662" y="28921"/>
                  </a:cubicBezTo>
                  <a:cubicBezTo>
                    <a:pt x="50245" y="29266"/>
                    <a:pt x="49912" y="29707"/>
                    <a:pt x="49662" y="30183"/>
                  </a:cubicBezTo>
                  <a:cubicBezTo>
                    <a:pt x="49412" y="30659"/>
                    <a:pt x="49245" y="31171"/>
                    <a:pt x="49138" y="31695"/>
                  </a:cubicBezTo>
                  <a:cubicBezTo>
                    <a:pt x="49078" y="31957"/>
                    <a:pt x="49054" y="32207"/>
                    <a:pt x="49019" y="32481"/>
                  </a:cubicBezTo>
                  <a:cubicBezTo>
                    <a:pt x="48995" y="32743"/>
                    <a:pt x="48971" y="33005"/>
                    <a:pt x="48971" y="33267"/>
                  </a:cubicBezTo>
                  <a:cubicBezTo>
                    <a:pt x="48971" y="33541"/>
                    <a:pt x="48971" y="33791"/>
                    <a:pt x="48995" y="34052"/>
                  </a:cubicBezTo>
                  <a:cubicBezTo>
                    <a:pt x="49007" y="34326"/>
                    <a:pt x="49019" y="34588"/>
                    <a:pt x="49054" y="34850"/>
                  </a:cubicBezTo>
                  <a:cubicBezTo>
                    <a:pt x="49063" y="35040"/>
                    <a:pt x="49093" y="35237"/>
                    <a:pt x="49117" y="35435"/>
                  </a:cubicBezTo>
                  <a:lnTo>
                    <a:pt x="49117" y="35435"/>
                  </a:lnTo>
                  <a:cubicBezTo>
                    <a:pt x="49046" y="35339"/>
                    <a:pt x="48973" y="35244"/>
                    <a:pt x="48900" y="35148"/>
                  </a:cubicBezTo>
                  <a:cubicBezTo>
                    <a:pt x="48638" y="34803"/>
                    <a:pt x="48352" y="34445"/>
                    <a:pt x="48054" y="34112"/>
                  </a:cubicBezTo>
                  <a:cubicBezTo>
                    <a:pt x="47459" y="33445"/>
                    <a:pt x="46816" y="32802"/>
                    <a:pt x="46137" y="32243"/>
                  </a:cubicBezTo>
                  <a:cubicBezTo>
                    <a:pt x="45447" y="31659"/>
                    <a:pt x="44685" y="31159"/>
                    <a:pt x="43875" y="30766"/>
                  </a:cubicBezTo>
                  <a:cubicBezTo>
                    <a:pt x="43042" y="30385"/>
                    <a:pt x="42149" y="30112"/>
                    <a:pt x="41208" y="30112"/>
                  </a:cubicBezTo>
                  <a:cubicBezTo>
                    <a:pt x="40732" y="30112"/>
                    <a:pt x="40268" y="30171"/>
                    <a:pt x="39827" y="30290"/>
                  </a:cubicBezTo>
                  <a:cubicBezTo>
                    <a:pt x="39375" y="30409"/>
                    <a:pt x="38946" y="30588"/>
                    <a:pt x="38541" y="30814"/>
                  </a:cubicBezTo>
                  <a:cubicBezTo>
                    <a:pt x="38136" y="31040"/>
                    <a:pt x="37755" y="31302"/>
                    <a:pt x="37410" y="31600"/>
                  </a:cubicBezTo>
                  <a:cubicBezTo>
                    <a:pt x="37065" y="31897"/>
                    <a:pt x="36743" y="32207"/>
                    <a:pt x="36446" y="32552"/>
                  </a:cubicBezTo>
                  <a:cubicBezTo>
                    <a:pt x="36148" y="32886"/>
                    <a:pt x="35874" y="33255"/>
                    <a:pt x="35612" y="33612"/>
                  </a:cubicBezTo>
                  <a:cubicBezTo>
                    <a:pt x="35493" y="33802"/>
                    <a:pt x="35362" y="33981"/>
                    <a:pt x="35243" y="34172"/>
                  </a:cubicBezTo>
                  <a:cubicBezTo>
                    <a:pt x="35124" y="34374"/>
                    <a:pt x="34981" y="34564"/>
                    <a:pt x="34886" y="34755"/>
                  </a:cubicBezTo>
                  <a:cubicBezTo>
                    <a:pt x="34660" y="35148"/>
                    <a:pt x="34445" y="35529"/>
                    <a:pt x="34243" y="35934"/>
                  </a:cubicBezTo>
                  <a:cubicBezTo>
                    <a:pt x="34154" y="36092"/>
                    <a:pt x="34065" y="36250"/>
                    <a:pt x="33989" y="36422"/>
                  </a:cubicBezTo>
                  <a:lnTo>
                    <a:pt x="33989" y="36422"/>
                  </a:lnTo>
                  <a:cubicBezTo>
                    <a:pt x="33956" y="36327"/>
                    <a:pt x="33922" y="36231"/>
                    <a:pt x="33886" y="36136"/>
                  </a:cubicBezTo>
                  <a:cubicBezTo>
                    <a:pt x="33755" y="35803"/>
                    <a:pt x="33600" y="35457"/>
                    <a:pt x="33457" y="35124"/>
                  </a:cubicBezTo>
                  <a:cubicBezTo>
                    <a:pt x="33136" y="34457"/>
                    <a:pt x="32767" y="33838"/>
                    <a:pt x="32338" y="33243"/>
                  </a:cubicBezTo>
                  <a:cubicBezTo>
                    <a:pt x="31909" y="32648"/>
                    <a:pt x="31397" y="32112"/>
                    <a:pt x="30802" y="31647"/>
                  </a:cubicBezTo>
                  <a:cubicBezTo>
                    <a:pt x="30207" y="31183"/>
                    <a:pt x="29540" y="30826"/>
                    <a:pt x="28814" y="30623"/>
                  </a:cubicBezTo>
                  <a:cubicBezTo>
                    <a:pt x="28457" y="30516"/>
                    <a:pt x="28076" y="30445"/>
                    <a:pt x="27707" y="30409"/>
                  </a:cubicBezTo>
                  <a:cubicBezTo>
                    <a:pt x="27522" y="30397"/>
                    <a:pt x="27337" y="30391"/>
                    <a:pt x="27151" y="30391"/>
                  </a:cubicBezTo>
                  <a:cubicBezTo>
                    <a:pt x="26965" y="30391"/>
                    <a:pt x="26778" y="30397"/>
                    <a:pt x="26587" y="30409"/>
                  </a:cubicBezTo>
                  <a:cubicBezTo>
                    <a:pt x="26218" y="30445"/>
                    <a:pt x="25849" y="30504"/>
                    <a:pt x="25492" y="30588"/>
                  </a:cubicBezTo>
                  <a:cubicBezTo>
                    <a:pt x="25135" y="30659"/>
                    <a:pt x="24778" y="30766"/>
                    <a:pt x="24432" y="30897"/>
                  </a:cubicBezTo>
                  <a:cubicBezTo>
                    <a:pt x="24087" y="31016"/>
                    <a:pt x="23754" y="31171"/>
                    <a:pt x="23420" y="31314"/>
                  </a:cubicBezTo>
                  <a:cubicBezTo>
                    <a:pt x="23254" y="31397"/>
                    <a:pt x="23099" y="31469"/>
                    <a:pt x="22932" y="31552"/>
                  </a:cubicBezTo>
                  <a:cubicBezTo>
                    <a:pt x="22765" y="31647"/>
                    <a:pt x="22623" y="31731"/>
                    <a:pt x="22456" y="31826"/>
                  </a:cubicBezTo>
                  <a:cubicBezTo>
                    <a:pt x="22146" y="32005"/>
                    <a:pt x="21825" y="32195"/>
                    <a:pt x="21527" y="32386"/>
                  </a:cubicBezTo>
                  <a:lnTo>
                    <a:pt x="21194" y="32629"/>
                  </a:lnTo>
                  <a:lnTo>
                    <a:pt x="21194" y="32629"/>
                  </a:lnTo>
                  <a:cubicBezTo>
                    <a:pt x="21191" y="32418"/>
                    <a:pt x="21169" y="32217"/>
                    <a:pt x="21158" y="32017"/>
                  </a:cubicBezTo>
                  <a:cubicBezTo>
                    <a:pt x="21134" y="31588"/>
                    <a:pt x="21039" y="31159"/>
                    <a:pt x="20920" y="30743"/>
                  </a:cubicBezTo>
                  <a:cubicBezTo>
                    <a:pt x="20789" y="30326"/>
                    <a:pt x="20610" y="29909"/>
                    <a:pt x="20384" y="29528"/>
                  </a:cubicBezTo>
                  <a:cubicBezTo>
                    <a:pt x="20158" y="29147"/>
                    <a:pt x="19884" y="28802"/>
                    <a:pt x="19551" y="28504"/>
                  </a:cubicBezTo>
                  <a:cubicBezTo>
                    <a:pt x="19229" y="28207"/>
                    <a:pt x="18848" y="27968"/>
                    <a:pt x="18467" y="27766"/>
                  </a:cubicBezTo>
                  <a:cubicBezTo>
                    <a:pt x="18074" y="27564"/>
                    <a:pt x="17658" y="27409"/>
                    <a:pt x="17241" y="27302"/>
                  </a:cubicBezTo>
                  <a:cubicBezTo>
                    <a:pt x="16465" y="27091"/>
                    <a:pt x="15679" y="27015"/>
                    <a:pt x="14893" y="27015"/>
                  </a:cubicBezTo>
                  <a:cubicBezTo>
                    <a:pt x="14834" y="27015"/>
                    <a:pt x="14775" y="27015"/>
                    <a:pt x="14717" y="27016"/>
                  </a:cubicBezTo>
                  <a:cubicBezTo>
                    <a:pt x="14288" y="27016"/>
                    <a:pt x="13871" y="27052"/>
                    <a:pt x="13455" y="27087"/>
                  </a:cubicBezTo>
                  <a:cubicBezTo>
                    <a:pt x="13038" y="27135"/>
                    <a:pt x="12621" y="27194"/>
                    <a:pt x="12205" y="27266"/>
                  </a:cubicBezTo>
                  <a:cubicBezTo>
                    <a:pt x="12002" y="27314"/>
                    <a:pt x="11800" y="27349"/>
                    <a:pt x="11585" y="27385"/>
                  </a:cubicBezTo>
                  <a:cubicBezTo>
                    <a:pt x="11383" y="27433"/>
                    <a:pt x="11193" y="27480"/>
                    <a:pt x="10978" y="27528"/>
                  </a:cubicBezTo>
                  <a:cubicBezTo>
                    <a:pt x="10776" y="27564"/>
                    <a:pt x="10585" y="27623"/>
                    <a:pt x="10371" y="27671"/>
                  </a:cubicBezTo>
                  <a:cubicBezTo>
                    <a:pt x="10169" y="27730"/>
                    <a:pt x="9954" y="27778"/>
                    <a:pt x="9764" y="27837"/>
                  </a:cubicBezTo>
                  <a:cubicBezTo>
                    <a:pt x="9573" y="27897"/>
                    <a:pt x="9359" y="27956"/>
                    <a:pt x="9168" y="28016"/>
                  </a:cubicBezTo>
                  <a:cubicBezTo>
                    <a:pt x="8978" y="28076"/>
                    <a:pt x="8764" y="28135"/>
                    <a:pt x="8573" y="28195"/>
                  </a:cubicBezTo>
                  <a:cubicBezTo>
                    <a:pt x="8180" y="28314"/>
                    <a:pt x="7775" y="28445"/>
                    <a:pt x="7394" y="28576"/>
                  </a:cubicBezTo>
                  <a:cubicBezTo>
                    <a:pt x="7013" y="28730"/>
                    <a:pt x="6621" y="28861"/>
                    <a:pt x="6228" y="29016"/>
                  </a:cubicBezTo>
                  <a:cubicBezTo>
                    <a:pt x="6136" y="29050"/>
                    <a:pt x="6044" y="29086"/>
                    <a:pt x="5952" y="29122"/>
                  </a:cubicBezTo>
                  <a:lnTo>
                    <a:pt x="5952" y="29122"/>
                  </a:lnTo>
                  <a:cubicBezTo>
                    <a:pt x="6009" y="29036"/>
                    <a:pt x="6065" y="28949"/>
                    <a:pt x="6120" y="28861"/>
                  </a:cubicBezTo>
                  <a:cubicBezTo>
                    <a:pt x="6335" y="28504"/>
                    <a:pt x="6561" y="28147"/>
                    <a:pt x="6752" y="27778"/>
                  </a:cubicBezTo>
                  <a:cubicBezTo>
                    <a:pt x="7156" y="27028"/>
                    <a:pt x="7514" y="26278"/>
                    <a:pt x="7799" y="25480"/>
                  </a:cubicBezTo>
                  <a:cubicBezTo>
                    <a:pt x="8073" y="24694"/>
                    <a:pt x="8299" y="23885"/>
                    <a:pt x="8406" y="23027"/>
                  </a:cubicBezTo>
                  <a:cubicBezTo>
                    <a:pt x="8514" y="22194"/>
                    <a:pt x="8478" y="21313"/>
                    <a:pt x="8240" y="20479"/>
                  </a:cubicBezTo>
                  <a:cubicBezTo>
                    <a:pt x="8002" y="19646"/>
                    <a:pt x="7561" y="18872"/>
                    <a:pt x="6966" y="18253"/>
                  </a:cubicBezTo>
                  <a:cubicBezTo>
                    <a:pt x="6668" y="17955"/>
                    <a:pt x="6335" y="17670"/>
                    <a:pt x="5978" y="17431"/>
                  </a:cubicBezTo>
                  <a:cubicBezTo>
                    <a:pt x="5632" y="17193"/>
                    <a:pt x="5251" y="16991"/>
                    <a:pt x="4882" y="16812"/>
                  </a:cubicBezTo>
                  <a:cubicBezTo>
                    <a:pt x="4680" y="16717"/>
                    <a:pt x="4489" y="16634"/>
                    <a:pt x="4299" y="16550"/>
                  </a:cubicBezTo>
                  <a:cubicBezTo>
                    <a:pt x="4108" y="16467"/>
                    <a:pt x="3894" y="16407"/>
                    <a:pt x="3704" y="16336"/>
                  </a:cubicBezTo>
                  <a:cubicBezTo>
                    <a:pt x="3513" y="16253"/>
                    <a:pt x="3299" y="16193"/>
                    <a:pt x="3108" y="16134"/>
                  </a:cubicBezTo>
                  <a:cubicBezTo>
                    <a:pt x="2906" y="16074"/>
                    <a:pt x="2703" y="16015"/>
                    <a:pt x="2501" y="15979"/>
                  </a:cubicBezTo>
                  <a:cubicBezTo>
                    <a:pt x="2364" y="15948"/>
                    <a:pt x="2237" y="15918"/>
                    <a:pt x="2111" y="15888"/>
                  </a:cubicBezTo>
                  <a:lnTo>
                    <a:pt x="2111" y="15888"/>
                  </a:lnTo>
                  <a:cubicBezTo>
                    <a:pt x="2200" y="15882"/>
                    <a:pt x="2290" y="15877"/>
                    <a:pt x="2382" y="15872"/>
                  </a:cubicBezTo>
                  <a:cubicBezTo>
                    <a:pt x="3168" y="15812"/>
                    <a:pt x="3954" y="15705"/>
                    <a:pt x="4751" y="15574"/>
                  </a:cubicBezTo>
                  <a:cubicBezTo>
                    <a:pt x="5537" y="15419"/>
                    <a:pt x="6311" y="15241"/>
                    <a:pt x="7073" y="14979"/>
                  </a:cubicBezTo>
                  <a:cubicBezTo>
                    <a:pt x="7811" y="14705"/>
                    <a:pt x="8561" y="14371"/>
                    <a:pt x="9192" y="13871"/>
                  </a:cubicBezTo>
                  <a:cubicBezTo>
                    <a:pt x="9526" y="13633"/>
                    <a:pt x="9823" y="13359"/>
                    <a:pt x="10061" y="13026"/>
                  </a:cubicBezTo>
                  <a:cubicBezTo>
                    <a:pt x="10300" y="12705"/>
                    <a:pt x="10490" y="12324"/>
                    <a:pt x="10609" y="11943"/>
                  </a:cubicBezTo>
                  <a:cubicBezTo>
                    <a:pt x="10740" y="11538"/>
                    <a:pt x="10788" y="11133"/>
                    <a:pt x="10776" y="10740"/>
                  </a:cubicBezTo>
                  <a:cubicBezTo>
                    <a:pt x="10776" y="10335"/>
                    <a:pt x="10692" y="9930"/>
                    <a:pt x="10597" y="9549"/>
                  </a:cubicBezTo>
                  <a:cubicBezTo>
                    <a:pt x="10383" y="8776"/>
                    <a:pt x="10038" y="8061"/>
                    <a:pt x="9645" y="7371"/>
                  </a:cubicBezTo>
                  <a:cubicBezTo>
                    <a:pt x="9252" y="6728"/>
                    <a:pt x="8823" y="6120"/>
                    <a:pt x="8359" y="5525"/>
                  </a:cubicBezTo>
                  <a:lnTo>
                    <a:pt x="8359" y="5525"/>
                  </a:lnTo>
                  <a:cubicBezTo>
                    <a:pt x="9014" y="5870"/>
                    <a:pt x="9680" y="6180"/>
                    <a:pt x="10383" y="6454"/>
                  </a:cubicBezTo>
                  <a:cubicBezTo>
                    <a:pt x="11097" y="6752"/>
                    <a:pt x="11847" y="7002"/>
                    <a:pt x="12597" y="7204"/>
                  </a:cubicBezTo>
                  <a:cubicBezTo>
                    <a:pt x="13359" y="7418"/>
                    <a:pt x="14133" y="7597"/>
                    <a:pt x="14907" y="7704"/>
                  </a:cubicBezTo>
                  <a:cubicBezTo>
                    <a:pt x="15566" y="7785"/>
                    <a:pt x="16233" y="7840"/>
                    <a:pt x="16908" y="7840"/>
                  </a:cubicBezTo>
                  <a:cubicBezTo>
                    <a:pt x="17027" y="7840"/>
                    <a:pt x="17146" y="7839"/>
                    <a:pt x="17265" y="7835"/>
                  </a:cubicBezTo>
                  <a:cubicBezTo>
                    <a:pt x="18051" y="7799"/>
                    <a:pt x="18836" y="7704"/>
                    <a:pt x="19610" y="7490"/>
                  </a:cubicBezTo>
                  <a:cubicBezTo>
                    <a:pt x="20372" y="7287"/>
                    <a:pt x="21110" y="6966"/>
                    <a:pt x="21789" y="6537"/>
                  </a:cubicBezTo>
                  <a:cubicBezTo>
                    <a:pt x="22111" y="6335"/>
                    <a:pt x="22444" y="6097"/>
                    <a:pt x="22742" y="5823"/>
                  </a:cubicBezTo>
                  <a:cubicBezTo>
                    <a:pt x="23039" y="5561"/>
                    <a:pt x="23337" y="5275"/>
                    <a:pt x="23587" y="4977"/>
                  </a:cubicBezTo>
                  <a:cubicBezTo>
                    <a:pt x="23837" y="4680"/>
                    <a:pt x="24075" y="4346"/>
                    <a:pt x="24301" y="4025"/>
                  </a:cubicBezTo>
                  <a:cubicBezTo>
                    <a:pt x="24473" y="3772"/>
                    <a:pt x="24617" y="3519"/>
                    <a:pt x="24760" y="3255"/>
                  </a:cubicBezTo>
                  <a:lnTo>
                    <a:pt x="24760" y="3255"/>
                  </a:lnTo>
                  <a:cubicBezTo>
                    <a:pt x="24996" y="3559"/>
                    <a:pt x="25246" y="3841"/>
                    <a:pt x="25504" y="4108"/>
                  </a:cubicBezTo>
                  <a:cubicBezTo>
                    <a:pt x="25837" y="4454"/>
                    <a:pt x="26171" y="4787"/>
                    <a:pt x="26552" y="5085"/>
                  </a:cubicBezTo>
                  <a:cubicBezTo>
                    <a:pt x="27278" y="5680"/>
                    <a:pt x="28076" y="6192"/>
                    <a:pt x="28945" y="6597"/>
                  </a:cubicBezTo>
                  <a:cubicBezTo>
                    <a:pt x="29802" y="7002"/>
                    <a:pt x="30743" y="7263"/>
                    <a:pt x="31695" y="7371"/>
                  </a:cubicBezTo>
                  <a:cubicBezTo>
                    <a:pt x="32025" y="7408"/>
                    <a:pt x="32356" y="7426"/>
                    <a:pt x="32687" y="7426"/>
                  </a:cubicBezTo>
                  <a:cubicBezTo>
                    <a:pt x="33312" y="7426"/>
                    <a:pt x="33938" y="7360"/>
                    <a:pt x="34553" y="7228"/>
                  </a:cubicBezTo>
                  <a:cubicBezTo>
                    <a:pt x="35493" y="7025"/>
                    <a:pt x="36386" y="6692"/>
                    <a:pt x="37232" y="6251"/>
                  </a:cubicBezTo>
                  <a:cubicBezTo>
                    <a:pt x="37660" y="6037"/>
                    <a:pt x="38065" y="5799"/>
                    <a:pt x="38470" y="5537"/>
                  </a:cubicBezTo>
                  <a:cubicBezTo>
                    <a:pt x="38875" y="5287"/>
                    <a:pt x="39256" y="5001"/>
                    <a:pt x="39625" y="4727"/>
                  </a:cubicBezTo>
                  <a:cubicBezTo>
                    <a:pt x="39803" y="4573"/>
                    <a:pt x="40006" y="4430"/>
                    <a:pt x="40184" y="4275"/>
                  </a:cubicBezTo>
                  <a:cubicBezTo>
                    <a:pt x="40363" y="4132"/>
                    <a:pt x="40541" y="3977"/>
                    <a:pt x="40720" y="3811"/>
                  </a:cubicBezTo>
                  <a:cubicBezTo>
                    <a:pt x="41077" y="3501"/>
                    <a:pt x="41411" y="3180"/>
                    <a:pt x="41744" y="2846"/>
                  </a:cubicBezTo>
                  <a:cubicBezTo>
                    <a:pt x="42065" y="2525"/>
                    <a:pt x="42399" y="2168"/>
                    <a:pt x="42708" y="1822"/>
                  </a:cubicBezTo>
                  <a:cubicBezTo>
                    <a:pt x="42863" y="1644"/>
                    <a:pt x="43018" y="1465"/>
                    <a:pt x="43173" y="1287"/>
                  </a:cubicBezTo>
                  <a:lnTo>
                    <a:pt x="43320" y="1107"/>
                  </a:lnTo>
                  <a:close/>
                  <a:moveTo>
                    <a:pt x="43578" y="1"/>
                  </a:moveTo>
                  <a:lnTo>
                    <a:pt x="43256" y="394"/>
                  </a:lnTo>
                  <a:lnTo>
                    <a:pt x="42816" y="929"/>
                  </a:lnTo>
                  <a:cubicBezTo>
                    <a:pt x="42661" y="1108"/>
                    <a:pt x="42506" y="1275"/>
                    <a:pt x="42351" y="1453"/>
                  </a:cubicBezTo>
                  <a:cubicBezTo>
                    <a:pt x="42054" y="1787"/>
                    <a:pt x="41744" y="2132"/>
                    <a:pt x="41411" y="2465"/>
                  </a:cubicBezTo>
                  <a:cubicBezTo>
                    <a:pt x="41089" y="2787"/>
                    <a:pt x="40756" y="3096"/>
                    <a:pt x="40422" y="3418"/>
                  </a:cubicBezTo>
                  <a:cubicBezTo>
                    <a:pt x="40256" y="3573"/>
                    <a:pt x="40077" y="3727"/>
                    <a:pt x="39899" y="3870"/>
                  </a:cubicBezTo>
                  <a:cubicBezTo>
                    <a:pt x="39720" y="4025"/>
                    <a:pt x="39541" y="4156"/>
                    <a:pt x="39363" y="4311"/>
                  </a:cubicBezTo>
                  <a:cubicBezTo>
                    <a:pt x="39006" y="4585"/>
                    <a:pt x="38636" y="4858"/>
                    <a:pt x="38244" y="5108"/>
                  </a:cubicBezTo>
                  <a:cubicBezTo>
                    <a:pt x="37863" y="5358"/>
                    <a:pt x="37458" y="5597"/>
                    <a:pt x="37053" y="5811"/>
                  </a:cubicBezTo>
                  <a:cubicBezTo>
                    <a:pt x="36231" y="6228"/>
                    <a:pt x="35386" y="6549"/>
                    <a:pt x="34493" y="6752"/>
                  </a:cubicBezTo>
                  <a:cubicBezTo>
                    <a:pt x="33898" y="6879"/>
                    <a:pt x="33297" y="6947"/>
                    <a:pt x="32695" y="6947"/>
                  </a:cubicBezTo>
                  <a:cubicBezTo>
                    <a:pt x="32394" y="6947"/>
                    <a:pt x="32092" y="6930"/>
                    <a:pt x="31790" y="6894"/>
                  </a:cubicBezTo>
                  <a:cubicBezTo>
                    <a:pt x="30874" y="6811"/>
                    <a:pt x="30004" y="6549"/>
                    <a:pt x="29171" y="6180"/>
                  </a:cubicBezTo>
                  <a:cubicBezTo>
                    <a:pt x="28338" y="5811"/>
                    <a:pt x="27540" y="5323"/>
                    <a:pt x="26825" y="4751"/>
                  </a:cubicBezTo>
                  <a:cubicBezTo>
                    <a:pt x="26468" y="4454"/>
                    <a:pt x="26135" y="4156"/>
                    <a:pt x="25802" y="3834"/>
                  </a:cubicBezTo>
                  <a:cubicBezTo>
                    <a:pt x="25480" y="3501"/>
                    <a:pt x="25159" y="3156"/>
                    <a:pt x="24897" y="2799"/>
                  </a:cubicBezTo>
                  <a:lnTo>
                    <a:pt x="24718" y="2561"/>
                  </a:lnTo>
                  <a:lnTo>
                    <a:pt x="24587" y="2834"/>
                  </a:lnTo>
                  <a:cubicBezTo>
                    <a:pt x="24408" y="3180"/>
                    <a:pt x="24230" y="3513"/>
                    <a:pt x="24016" y="3834"/>
                  </a:cubicBezTo>
                  <a:cubicBezTo>
                    <a:pt x="23813" y="4156"/>
                    <a:pt x="23587" y="4454"/>
                    <a:pt x="23337" y="4751"/>
                  </a:cubicBezTo>
                  <a:cubicBezTo>
                    <a:pt x="23075" y="5049"/>
                    <a:pt x="22813" y="5323"/>
                    <a:pt x="22527" y="5573"/>
                  </a:cubicBezTo>
                  <a:cubicBezTo>
                    <a:pt x="22242" y="5835"/>
                    <a:pt x="21944" y="6061"/>
                    <a:pt x="21622" y="6275"/>
                  </a:cubicBezTo>
                  <a:cubicBezTo>
                    <a:pt x="20979" y="6704"/>
                    <a:pt x="20265" y="7002"/>
                    <a:pt x="19539" y="7228"/>
                  </a:cubicBezTo>
                  <a:cubicBezTo>
                    <a:pt x="18789" y="7430"/>
                    <a:pt x="18039" y="7561"/>
                    <a:pt x="17265" y="7597"/>
                  </a:cubicBezTo>
                  <a:cubicBezTo>
                    <a:pt x="17039" y="7611"/>
                    <a:pt x="16813" y="7618"/>
                    <a:pt x="16587" y="7618"/>
                  </a:cubicBezTo>
                  <a:cubicBezTo>
                    <a:pt x="16039" y="7618"/>
                    <a:pt x="15491" y="7577"/>
                    <a:pt x="14943" y="7502"/>
                  </a:cubicBezTo>
                  <a:cubicBezTo>
                    <a:pt x="14169" y="7406"/>
                    <a:pt x="13407" y="7252"/>
                    <a:pt x="12645" y="7061"/>
                  </a:cubicBezTo>
                  <a:cubicBezTo>
                    <a:pt x="11883" y="6847"/>
                    <a:pt x="11145" y="6609"/>
                    <a:pt x="10419" y="6347"/>
                  </a:cubicBezTo>
                  <a:cubicBezTo>
                    <a:pt x="9680" y="6061"/>
                    <a:pt x="8954" y="5763"/>
                    <a:pt x="8276" y="5406"/>
                  </a:cubicBezTo>
                  <a:lnTo>
                    <a:pt x="8204" y="5358"/>
                  </a:lnTo>
                  <a:lnTo>
                    <a:pt x="8204" y="5358"/>
                  </a:lnTo>
                  <a:lnTo>
                    <a:pt x="8276" y="5466"/>
                  </a:lnTo>
                  <a:cubicBezTo>
                    <a:pt x="8752" y="6097"/>
                    <a:pt x="9192" y="6752"/>
                    <a:pt x="9585" y="7430"/>
                  </a:cubicBezTo>
                  <a:cubicBezTo>
                    <a:pt x="9966" y="8121"/>
                    <a:pt x="10300" y="8835"/>
                    <a:pt x="10490" y="9585"/>
                  </a:cubicBezTo>
                  <a:cubicBezTo>
                    <a:pt x="10585" y="9966"/>
                    <a:pt x="10645" y="10347"/>
                    <a:pt x="10645" y="10740"/>
                  </a:cubicBezTo>
                  <a:cubicBezTo>
                    <a:pt x="10657" y="11121"/>
                    <a:pt x="10597" y="11514"/>
                    <a:pt x="10478" y="11871"/>
                  </a:cubicBezTo>
                  <a:cubicBezTo>
                    <a:pt x="10359" y="12240"/>
                    <a:pt x="10181" y="12586"/>
                    <a:pt x="9942" y="12883"/>
                  </a:cubicBezTo>
                  <a:cubicBezTo>
                    <a:pt x="9704" y="13181"/>
                    <a:pt x="9419" y="13443"/>
                    <a:pt x="9109" y="13669"/>
                  </a:cubicBezTo>
                  <a:cubicBezTo>
                    <a:pt x="8502" y="14110"/>
                    <a:pt x="7764" y="14443"/>
                    <a:pt x="7037" y="14693"/>
                  </a:cubicBezTo>
                  <a:cubicBezTo>
                    <a:pt x="6299" y="14955"/>
                    <a:pt x="5537" y="15110"/>
                    <a:pt x="4763" y="15253"/>
                  </a:cubicBezTo>
                  <a:cubicBezTo>
                    <a:pt x="3989" y="15372"/>
                    <a:pt x="3215" y="15455"/>
                    <a:pt x="2430" y="15503"/>
                  </a:cubicBezTo>
                  <a:cubicBezTo>
                    <a:pt x="2037" y="15526"/>
                    <a:pt x="1632" y="15550"/>
                    <a:pt x="1251" y="15550"/>
                  </a:cubicBezTo>
                  <a:cubicBezTo>
                    <a:pt x="846" y="15550"/>
                    <a:pt x="465" y="15550"/>
                    <a:pt x="72" y="15526"/>
                  </a:cubicBezTo>
                  <a:lnTo>
                    <a:pt x="69" y="15567"/>
                  </a:lnTo>
                  <a:lnTo>
                    <a:pt x="69" y="15567"/>
                  </a:lnTo>
                  <a:lnTo>
                    <a:pt x="24" y="15562"/>
                  </a:lnTo>
                  <a:lnTo>
                    <a:pt x="1" y="15931"/>
                  </a:lnTo>
                  <a:cubicBezTo>
                    <a:pt x="109" y="15934"/>
                    <a:pt x="215" y="15937"/>
                    <a:pt x="321" y="15938"/>
                  </a:cubicBezTo>
                  <a:lnTo>
                    <a:pt x="321" y="15938"/>
                  </a:lnTo>
                  <a:lnTo>
                    <a:pt x="656" y="15991"/>
                  </a:lnTo>
                  <a:lnTo>
                    <a:pt x="1263" y="16098"/>
                  </a:lnTo>
                  <a:cubicBezTo>
                    <a:pt x="1453" y="16122"/>
                    <a:pt x="1668" y="16169"/>
                    <a:pt x="1858" y="16217"/>
                  </a:cubicBezTo>
                  <a:cubicBezTo>
                    <a:pt x="2049" y="16253"/>
                    <a:pt x="2263" y="16300"/>
                    <a:pt x="2453" y="16348"/>
                  </a:cubicBezTo>
                  <a:lnTo>
                    <a:pt x="3049" y="16515"/>
                  </a:lnTo>
                  <a:cubicBezTo>
                    <a:pt x="3239" y="16586"/>
                    <a:pt x="3442" y="16634"/>
                    <a:pt x="3632" y="16705"/>
                  </a:cubicBezTo>
                  <a:cubicBezTo>
                    <a:pt x="3823" y="16777"/>
                    <a:pt x="4013" y="16848"/>
                    <a:pt x="4192" y="16931"/>
                  </a:cubicBezTo>
                  <a:cubicBezTo>
                    <a:pt x="4394" y="17003"/>
                    <a:pt x="4573" y="17086"/>
                    <a:pt x="4751" y="17181"/>
                  </a:cubicBezTo>
                  <a:cubicBezTo>
                    <a:pt x="5108" y="17360"/>
                    <a:pt x="5466" y="17550"/>
                    <a:pt x="5787" y="17789"/>
                  </a:cubicBezTo>
                  <a:cubicBezTo>
                    <a:pt x="6120" y="18027"/>
                    <a:pt x="6430" y="18289"/>
                    <a:pt x="6692" y="18562"/>
                  </a:cubicBezTo>
                  <a:cubicBezTo>
                    <a:pt x="7252" y="19146"/>
                    <a:pt x="7633" y="19848"/>
                    <a:pt x="7847" y="20610"/>
                  </a:cubicBezTo>
                  <a:cubicBezTo>
                    <a:pt x="8049" y="21360"/>
                    <a:pt x="8085" y="22182"/>
                    <a:pt x="7978" y="22968"/>
                  </a:cubicBezTo>
                  <a:cubicBezTo>
                    <a:pt x="7883" y="23765"/>
                    <a:pt x="7668" y="24551"/>
                    <a:pt x="7383" y="25313"/>
                  </a:cubicBezTo>
                  <a:cubicBezTo>
                    <a:pt x="7097" y="26063"/>
                    <a:pt x="6752" y="26802"/>
                    <a:pt x="6359" y="27516"/>
                  </a:cubicBezTo>
                  <a:cubicBezTo>
                    <a:pt x="6156" y="27873"/>
                    <a:pt x="5954" y="28207"/>
                    <a:pt x="5728" y="28552"/>
                  </a:cubicBezTo>
                  <a:cubicBezTo>
                    <a:pt x="5548" y="28859"/>
                    <a:pt x="5339" y="29166"/>
                    <a:pt x="5128" y="29448"/>
                  </a:cubicBezTo>
                  <a:lnTo>
                    <a:pt x="5128" y="29448"/>
                  </a:lnTo>
                  <a:cubicBezTo>
                    <a:pt x="5110" y="29455"/>
                    <a:pt x="5091" y="29462"/>
                    <a:pt x="5073" y="29469"/>
                  </a:cubicBezTo>
                  <a:lnTo>
                    <a:pt x="5093" y="29495"/>
                  </a:lnTo>
                  <a:lnTo>
                    <a:pt x="5093" y="29495"/>
                  </a:lnTo>
                  <a:cubicBezTo>
                    <a:pt x="5078" y="29514"/>
                    <a:pt x="5063" y="29533"/>
                    <a:pt x="5049" y="29552"/>
                  </a:cubicBezTo>
                  <a:lnTo>
                    <a:pt x="4430" y="30338"/>
                  </a:lnTo>
                  <a:lnTo>
                    <a:pt x="5358" y="29981"/>
                  </a:lnTo>
                  <a:cubicBezTo>
                    <a:pt x="5739" y="29838"/>
                    <a:pt x="6120" y="29671"/>
                    <a:pt x="6501" y="29540"/>
                  </a:cubicBezTo>
                  <a:cubicBezTo>
                    <a:pt x="6894" y="29385"/>
                    <a:pt x="7275" y="29254"/>
                    <a:pt x="7668" y="29123"/>
                  </a:cubicBezTo>
                  <a:cubicBezTo>
                    <a:pt x="8049" y="29004"/>
                    <a:pt x="8442" y="28861"/>
                    <a:pt x="8823" y="28742"/>
                  </a:cubicBezTo>
                  <a:lnTo>
                    <a:pt x="9407" y="28564"/>
                  </a:lnTo>
                  <a:cubicBezTo>
                    <a:pt x="9609" y="28504"/>
                    <a:pt x="9811" y="28445"/>
                    <a:pt x="10002" y="28409"/>
                  </a:cubicBezTo>
                  <a:cubicBezTo>
                    <a:pt x="10192" y="28361"/>
                    <a:pt x="10407" y="28302"/>
                    <a:pt x="10597" y="28254"/>
                  </a:cubicBezTo>
                  <a:cubicBezTo>
                    <a:pt x="10788" y="28207"/>
                    <a:pt x="11002" y="28171"/>
                    <a:pt x="11193" y="28123"/>
                  </a:cubicBezTo>
                  <a:cubicBezTo>
                    <a:pt x="11383" y="28076"/>
                    <a:pt x="11597" y="28052"/>
                    <a:pt x="11788" y="28004"/>
                  </a:cubicBezTo>
                  <a:cubicBezTo>
                    <a:pt x="11978" y="27968"/>
                    <a:pt x="12193" y="27933"/>
                    <a:pt x="12383" y="27897"/>
                  </a:cubicBezTo>
                  <a:cubicBezTo>
                    <a:pt x="12788" y="27826"/>
                    <a:pt x="13181" y="27778"/>
                    <a:pt x="13586" y="27730"/>
                  </a:cubicBezTo>
                  <a:cubicBezTo>
                    <a:pt x="13991" y="27695"/>
                    <a:pt x="14395" y="27659"/>
                    <a:pt x="14788" y="27659"/>
                  </a:cubicBezTo>
                  <a:cubicBezTo>
                    <a:pt x="14845" y="27658"/>
                    <a:pt x="14901" y="27658"/>
                    <a:pt x="14957" y="27658"/>
                  </a:cubicBezTo>
                  <a:cubicBezTo>
                    <a:pt x="15709" y="27658"/>
                    <a:pt x="16449" y="27733"/>
                    <a:pt x="17158" y="27933"/>
                  </a:cubicBezTo>
                  <a:cubicBezTo>
                    <a:pt x="17908" y="28123"/>
                    <a:pt x="18622" y="28480"/>
                    <a:pt x="19182" y="29004"/>
                  </a:cubicBezTo>
                  <a:cubicBezTo>
                    <a:pt x="19455" y="29266"/>
                    <a:pt x="19706" y="29564"/>
                    <a:pt x="19896" y="29897"/>
                  </a:cubicBezTo>
                  <a:cubicBezTo>
                    <a:pt x="20087" y="30219"/>
                    <a:pt x="20241" y="30576"/>
                    <a:pt x="20360" y="30945"/>
                  </a:cubicBezTo>
                  <a:cubicBezTo>
                    <a:pt x="20468" y="31326"/>
                    <a:pt x="20539" y="31707"/>
                    <a:pt x="20563" y="32100"/>
                  </a:cubicBezTo>
                  <a:cubicBezTo>
                    <a:pt x="20587" y="32290"/>
                    <a:pt x="20587" y="32481"/>
                    <a:pt x="20587" y="32671"/>
                  </a:cubicBezTo>
                  <a:cubicBezTo>
                    <a:pt x="20587" y="32874"/>
                    <a:pt x="20587" y="33064"/>
                    <a:pt x="20551" y="33243"/>
                  </a:cubicBezTo>
                  <a:lnTo>
                    <a:pt x="20444" y="33981"/>
                  </a:lnTo>
                  <a:lnTo>
                    <a:pt x="21051" y="33552"/>
                  </a:lnTo>
                  <a:lnTo>
                    <a:pt x="21491" y="33243"/>
                  </a:lnTo>
                  <a:lnTo>
                    <a:pt x="21920" y="32945"/>
                  </a:lnTo>
                  <a:cubicBezTo>
                    <a:pt x="22218" y="32755"/>
                    <a:pt x="22515" y="32576"/>
                    <a:pt x="22813" y="32398"/>
                  </a:cubicBezTo>
                  <a:cubicBezTo>
                    <a:pt x="22968" y="32302"/>
                    <a:pt x="23123" y="32231"/>
                    <a:pt x="23277" y="32136"/>
                  </a:cubicBezTo>
                  <a:lnTo>
                    <a:pt x="23730" y="31897"/>
                  </a:lnTo>
                  <a:cubicBezTo>
                    <a:pt x="24051" y="31755"/>
                    <a:pt x="24361" y="31612"/>
                    <a:pt x="24682" y="31493"/>
                  </a:cubicBezTo>
                  <a:cubicBezTo>
                    <a:pt x="25016" y="31374"/>
                    <a:pt x="25337" y="31278"/>
                    <a:pt x="25671" y="31195"/>
                  </a:cubicBezTo>
                  <a:cubicBezTo>
                    <a:pt x="26016" y="31112"/>
                    <a:pt x="26337" y="31064"/>
                    <a:pt x="26683" y="31040"/>
                  </a:cubicBezTo>
                  <a:cubicBezTo>
                    <a:pt x="26855" y="31022"/>
                    <a:pt x="27025" y="31013"/>
                    <a:pt x="27193" y="31013"/>
                  </a:cubicBezTo>
                  <a:cubicBezTo>
                    <a:pt x="27361" y="31013"/>
                    <a:pt x="27528" y="31022"/>
                    <a:pt x="27695" y="31040"/>
                  </a:cubicBezTo>
                  <a:cubicBezTo>
                    <a:pt x="28016" y="31064"/>
                    <a:pt x="28349" y="31124"/>
                    <a:pt x="28671" y="31219"/>
                  </a:cubicBezTo>
                  <a:cubicBezTo>
                    <a:pt x="29314" y="31397"/>
                    <a:pt x="29921" y="31707"/>
                    <a:pt x="30457" y="32124"/>
                  </a:cubicBezTo>
                  <a:cubicBezTo>
                    <a:pt x="31016" y="32528"/>
                    <a:pt x="31469" y="33029"/>
                    <a:pt x="31886" y="33576"/>
                  </a:cubicBezTo>
                  <a:cubicBezTo>
                    <a:pt x="32302" y="34136"/>
                    <a:pt x="32660" y="34731"/>
                    <a:pt x="32957" y="35350"/>
                  </a:cubicBezTo>
                  <a:cubicBezTo>
                    <a:pt x="33112" y="35660"/>
                    <a:pt x="33255" y="35981"/>
                    <a:pt x="33374" y="36303"/>
                  </a:cubicBezTo>
                  <a:cubicBezTo>
                    <a:pt x="33494" y="36583"/>
                    <a:pt x="33580" y="36855"/>
                    <a:pt x="33661" y="37132"/>
                  </a:cubicBezTo>
                  <a:lnTo>
                    <a:pt x="33661" y="37132"/>
                  </a:lnTo>
                  <a:lnTo>
                    <a:pt x="33660" y="37136"/>
                  </a:lnTo>
                  <a:lnTo>
                    <a:pt x="33663" y="37136"/>
                  </a:lnTo>
                  <a:lnTo>
                    <a:pt x="33663" y="37136"/>
                  </a:lnTo>
                  <a:cubicBezTo>
                    <a:pt x="33678" y="37188"/>
                    <a:pt x="33692" y="37239"/>
                    <a:pt x="33707" y="37291"/>
                  </a:cubicBezTo>
                  <a:lnTo>
                    <a:pt x="33910" y="38089"/>
                  </a:lnTo>
                  <a:lnTo>
                    <a:pt x="34255" y="37327"/>
                  </a:lnTo>
                  <a:lnTo>
                    <a:pt x="34529" y="36731"/>
                  </a:lnTo>
                  <a:cubicBezTo>
                    <a:pt x="34612" y="36529"/>
                    <a:pt x="34719" y="36338"/>
                    <a:pt x="34803" y="36136"/>
                  </a:cubicBezTo>
                  <a:cubicBezTo>
                    <a:pt x="35005" y="35755"/>
                    <a:pt x="35196" y="35362"/>
                    <a:pt x="35422" y="34993"/>
                  </a:cubicBezTo>
                  <a:cubicBezTo>
                    <a:pt x="35541" y="34814"/>
                    <a:pt x="35660" y="34624"/>
                    <a:pt x="35755" y="34445"/>
                  </a:cubicBezTo>
                  <a:lnTo>
                    <a:pt x="36112" y="33910"/>
                  </a:lnTo>
                  <a:cubicBezTo>
                    <a:pt x="36374" y="33564"/>
                    <a:pt x="36624" y="33219"/>
                    <a:pt x="36910" y="32898"/>
                  </a:cubicBezTo>
                  <a:cubicBezTo>
                    <a:pt x="37184" y="32564"/>
                    <a:pt x="37482" y="32267"/>
                    <a:pt x="37815" y="31993"/>
                  </a:cubicBezTo>
                  <a:cubicBezTo>
                    <a:pt x="38124" y="31707"/>
                    <a:pt x="38470" y="31469"/>
                    <a:pt x="38839" y="31255"/>
                  </a:cubicBezTo>
                  <a:cubicBezTo>
                    <a:pt x="39565" y="30838"/>
                    <a:pt x="40387" y="30623"/>
                    <a:pt x="41220" y="30623"/>
                  </a:cubicBezTo>
                  <a:cubicBezTo>
                    <a:pt x="42054" y="30623"/>
                    <a:pt x="42887" y="30838"/>
                    <a:pt x="43661" y="31195"/>
                  </a:cubicBezTo>
                  <a:cubicBezTo>
                    <a:pt x="44435" y="31552"/>
                    <a:pt x="45161" y="32028"/>
                    <a:pt x="45840" y="32588"/>
                  </a:cubicBezTo>
                  <a:cubicBezTo>
                    <a:pt x="46506" y="33136"/>
                    <a:pt x="47126" y="33731"/>
                    <a:pt x="47709" y="34386"/>
                  </a:cubicBezTo>
                  <a:cubicBezTo>
                    <a:pt x="48007" y="34707"/>
                    <a:pt x="48292" y="35041"/>
                    <a:pt x="48554" y="35386"/>
                  </a:cubicBezTo>
                  <a:cubicBezTo>
                    <a:pt x="48794" y="35667"/>
                    <a:pt x="49024" y="35975"/>
                    <a:pt x="49237" y="36287"/>
                  </a:cubicBezTo>
                  <a:lnTo>
                    <a:pt x="49237" y="36287"/>
                  </a:lnTo>
                  <a:cubicBezTo>
                    <a:pt x="49244" y="36324"/>
                    <a:pt x="49250" y="36361"/>
                    <a:pt x="49257" y="36398"/>
                  </a:cubicBezTo>
                  <a:lnTo>
                    <a:pt x="49301" y="36381"/>
                  </a:lnTo>
                  <a:lnTo>
                    <a:pt x="49301" y="36381"/>
                  </a:lnTo>
                  <a:cubicBezTo>
                    <a:pt x="49310" y="36395"/>
                    <a:pt x="49319" y="36408"/>
                    <a:pt x="49328" y="36422"/>
                  </a:cubicBezTo>
                  <a:lnTo>
                    <a:pt x="49959" y="37362"/>
                  </a:lnTo>
                  <a:lnTo>
                    <a:pt x="49769" y="36255"/>
                  </a:lnTo>
                  <a:cubicBezTo>
                    <a:pt x="49721" y="36005"/>
                    <a:pt x="49662" y="35755"/>
                    <a:pt x="49626" y="35505"/>
                  </a:cubicBezTo>
                  <a:cubicBezTo>
                    <a:pt x="49590" y="35243"/>
                    <a:pt x="49554" y="34993"/>
                    <a:pt x="49531" y="34743"/>
                  </a:cubicBezTo>
                  <a:cubicBezTo>
                    <a:pt x="49495" y="34493"/>
                    <a:pt x="49483" y="34231"/>
                    <a:pt x="49471" y="33981"/>
                  </a:cubicBezTo>
                  <a:cubicBezTo>
                    <a:pt x="49447" y="33731"/>
                    <a:pt x="49447" y="33481"/>
                    <a:pt x="49447" y="33219"/>
                  </a:cubicBezTo>
                  <a:cubicBezTo>
                    <a:pt x="49447" y="32969"/>
                    <a:pt x="49471" y="32719"/>
                    <a:pt x="49483" y="32469"/>
                  </a:cubicBezTo>
                  <a:cubicBezTo>
                    <a:pt x="49507" y="32207"/>
                    <a:pt x="49543" y="31957"/>
                    <a:pt x="49590" y="31719"/>
                  </a:cubicBezTo>
                  <a:cubicBezTo>
                    <a:pt x="49674" y="31231"/>
                    <a:pt x="49828" y="30754"/>
                    <a:pt x="50043" y="30302"/>
                  </a:cubicBezTo>
                  <a:cubicBezTo>
                    <a:pt x="50269" y="29861"/>
                    <a:pt x="50567" y="29457"/>
                    <a:pt x="50936" y="29147"/>
                  </a:cubicBezTo>
                  <a:cubicBezTo>
                    <a:pt x="51317" y="28838"/>
                    <a:pt x="51757" y="28576"/>
                    <a:pt x="52221" y="28433"/>
                  </a:cubicBezTo>
                  <a:cubicBezTo>
                    <a:pt x="52698" y="28266"/>
                    <a:pt x="53186" y="28195"/>
                    <a:pt x="53698" y="28183"/>
                  </a:cubicBezTo>
                  <a:cubicBezTo>
                    <a:pt x="53772" y="28175"/>
                    <a:pt x="53847" y="28173"/>
                    <a:pt x="53922" y="28173"/>
                  </a:cubicBezTo>
                  <a:cubicBezTo>
                    <a:pt x="54091" y="28173"/>
                    <a:pt x="54264" y="28186"/>
                    <a:pt x="54436" y="28195"/>
                  </a:cubicBezTo>
                  <a:cubicBezTo>
                    <a:pt x="54686" y="28207"/>
                    <a:pt x="54948" y="28242"/>
                    <a:pt x="55186" y="28302"/>
                  </a:cubicBezTo>
                  <a:lnTo>
                    <a:pt x="55400" y="28337"/>
                  </a:lnTo>
                  <a:lnTo>
                    <a:pt x="55389" y="28123"/>
                  </a:lnTo>
                  <a:cubicBezTo>
                    <a:pt x="55377" y="27837"/>
                    <a:pt x="55365" y="27540"/>
                    <a:pt x="55377" y="27242"/>
                  </a:cubicBezTo>
                  <a:cubicBezTo>
                    <a:pt x="55377" y="26944"/>
                    <a:pt x="55400" y="26647"/>
                    <a:pt x="55448" y="26361"/>
                  </a:cubicBezTo>
                  <a:cubicBezTo>
                    <a:pt x="55496" y="26075"/>
                    <a:pt x="55567" y="25778"/>
                    <a:pt x="55662" y="25516"/>
                  </a:cubicBezTo>
                  <a:cubicBezTo>
                    <a:pt x="55758" y="25230"/>
                    <a:pt x="55877" y="24968"/>
                    <a:pt x="56031" y="24730"/>
                  </a:cubicBezTo>
                  <a:cubicBezTo>
                    <a:pt x="56329" y="24230"/>
                    <a:pt x="56758" y="23837"/>
                    <a:pt x="57282" y="23563"/>
                  </a:cubicBezTo>
                  <a:cubicBezTo>
                    <a:pt x="57794" y="23301"/>
                    <a:pt x="58365" y="23146"/>
                    <a:pt x="58949" y="23075"/>
                  </a:cubicBezTo>
                  <a:cubicBezTo>
                    <a:pt x="59240" y="23039"/>
                    <a:pt x="59535" y="23024"/>
                    <a:pt x="59831" y="23024"/>
                  </a:cubicBezTo>
                  <a:cubicBezTo>
                    <a:pt x="60127" y="23024"/>
                    <a:pt x="60425" y="23039"/>
                    <a:pt x="60723" y="23063"/>
                  </a:cubicBezTo>
                  <a:cubicBezTo>
                    <a:pt x="61318" y="23123"/>
                    <a:pt x="61913" y="23206"/>
                    <a:pt x="62497" y="23337"/>
                  </a:cubicBezTo>
                  <a:cubicBezTo>
                    <a:pt x="63068" y="23480"/>
                    <a:pt x="63651" y="23635"/>
                    <a:pt x="64223" y="23825"/>
                  </a:cubicBezTo>
                  <a:cubicBezTo>
                    <a:pt x="64606" y="23947"/>
                    <a:pt x="64994" y="24081"/>
                    <a:pt x="65377" y="24229"/>
                  </a:cubicBezTo>
                  <a:lnTo>
                    <a:pt x="65377" y="24229"/>
                  </a:lnTo>
                  <a:cubicBezTo>
                    <a:pt x="65523" y="24326"/>
                    <a:pt x="65670" y="24422"/>
                    <a:pt x="65818" y="24516"/>
                  </a:cubicBezTo>
                  <a:lnTo>
                    <a:pt x="65870" y="24430"/>
                  </a:lnTo>
                  <a:lnTo>
                    <a:pt x="65870" y="24430"/>
                  </a:lnTo>
                  <a:cubicBezTo>
                    <a:pt x="65880" y="24435"/>
                    <a:pt x="65891" y="24439"/>
                    <a:pt x="65902" y="24444"/>
                  </a:cubicBezTo>
                  <a:lnTo>
                    <a:pt x="66009" y="24266"/>
                  </a:lnTo>
                  <a:cubicBezTo>
                    <a:pt x="65247" y="23789"/>
                    <a:pt x="64497" y="23254"/>
                    <a:pt x="63842" y="22646"/>
                  </a:cubicBezTo>
                  <a:cubicBezTo>
                    <a:pt x="63187" y="22039"/>
                    <a:pt x="62592" y="21337"/>
                    <a:pt x="62199" y="20527"/>
                  </a:cubicBezTo>
                  <a:cubicBezTo>
                    <a:pt x="61997" y="20122"/>
                    <a:pt x="61854" y="19694"/>
                    <a:pt x="61758" y="19265"/>
                  </a:cubicBezTo>
                  <a:cubicBezTo>
                    <a:pt x="61675" y="18836"/>
                    <a:pt x="61663" y="18384"/>
                    <a:pt x="61699" y="17943"/>
                  </a:cubicBezTo>
                  <a:cubicBezTo>
                    <a:pt x="61794" y="17062"/>
                    <a:pt x="62151" y="16205"/>
                    <a:pt x="62604" y="15443"/>
                  </a:cubicBezTo>
                  <a:cubicBezTo>
                    <a:pt x="63080" y="14669"/>
                    <a:pt x="63663" y="13979"/>
                    <a:pt x="64306" y="13348"/>
                  </a:cubicBezTo>
                  <a:cubicBezTo>
                    <a:pt x="64949" y="12705"/>
                    <a:pt x="65652" y="12121"/>
                    <a:pt x="66378" y="11585"/>
                  </a:cubicBezTo>
                  <a:cubicBezTo>
                    <a:pt x="67104" y="11050"/>
                    <a:pt x="67866" y="10550"/>
                    <a:pt x="68640" y="10085"/>
                  </a:cubicBezTo>
                  <a:cubicBezTo>
                    <a:pt x="69021" y="9859"/>
                    <a:pt x="69414" y="9633"/>
                    <a:pt x="69819" y="9418"/>
                  </a:cubicBezTo>
                  <a:cubicBezTo>
                    <a:pt x="70171" y="9226"/>
                    <a:pt x="70533" y="9034"/>
                    <a:pt x="70895" y="8860"/>
                  </a:cubicBezTo>
                  <a:lnTo>
                    <a:pt x="70895" y="8860"/>
                  </a:lnTo>
                  <a:lnTo>
                    <a:pt x="70902" y="8859"/>
                  </a:lnTo>
                  <a:lnTo>
                    <a:pt x="70902" y="8856"/>
                  </a:lnTo>
                  <a:lnTo>
                    <a:pt x="70902" y="8856"/>
                  </a:lnTo>
                  <a:cubicBezTo>
                    <a:pt x="70942" y="8837"/>
                    <a:pt x="70982" y="8818"/>
                    <a:pt x="71021" y="8799"/>
                  </a:cubicBezTo>
                  <a:lnTo>
                    <a:pt x="71617" y="8526"/>
                  </a:lnTo>
                  <a:lnTo>
                    <a:pt x="70950" y="8561"/>
                  </a:lnTo>
                  <a:lnTo>
                    <a:pt x="69759" y="8657"/>
                  </a:lnTo>
                  <a:cubicBezTo>
                    <a:pt x="69355" y="8680"/>
                    <a:pt x="68962" y="8692"/>
                    <a:pt x="68569" y="8716"/>
                  </a:cubicBezTo>
                  <a:cubicBezTo>
                    <a:pt x="68164" y="8728"/>
                    <a:pt x="67771" y="8728"/>
                    <a:pt x="67378" y="8728"/>
                  </a:cubicBezTo>
                  <a:cubicBezTo>
                    <a:pt x="67311" y="8732"/>
                    <a:pt x="67243" y="8733"/>
                    <a:pt x="67176" y="8733"/>
                  </a:cubicBezTo>
                  <a:cubicBezTo>
                    <a:pt x="67042" y="8733"/>
                    <a:pt x="66910" y="8728"/>
                    <a:pt x="66783" y="8728"/>
                  </a:cubicBezTo>
                  <a:lnTo>
                    <a:pt x="66188" y="8716"/>
                  </a:lnTo>
                  <a:cubicBezTo>
                    <a:pt x="65783" y="8692"/>
                    <a:pt x="65390" y="8657"/>
                    <a:pt x="64997" y="8633"/>
                  </a:cubicBezTo>
                  <a:cubicBezTo>
                    <a:pt x="64604" y="8609"/>
                    <a:pt x="64199" y="8561"/>
                    <a:pt x="63818" y="8526"/>
                  </a:cubicBezTo>
                  <a:lnTo>
                    <a:pt x="63235" y="8430"/>
                  </a:lnTo>
                  <a:lnTo>
                    <a:pt x="62937" y="8383"/>
                  </a:lnTo>
                  <a:lnTo>
                    <a:pt x="62639" y="8323"/>
                  </a:lnTo>
                  <a:lnTo>
                    <a:pt x="62056" y="8228"/>
                  </a:lnTo>
                  <a:lnTo>
                    <a:pt x="61473" y="8085"/>
                  </a:lnTo>
                  <a:cubicBezTo>
                    <a:pt x="61389" y="8061"/>
                    <a:pt x="61282" y="8049"/>
                    <a:pt x="61199" y="8014"/>
                  </a:cubicBezTo>
                  <a:lnTo>
                    <a:pt x="60913" y="7942"/>
                  </a:lnTo>
                  <a:cubicBezTo>
                    <a:pt x="60723" y="7883"/>
                    <a:pt x="60520" y="7835"/>
                    <a:pt x="60342" y="7775"/>
                  </a:cubicBezTo>
                  <a:lnTo>
                    <a:pt x="59782" y="7597"/>
                  </a:lnTo>
                  <a:lnTo>
                    <a:pt x="59234" y="7394"/>
                  </a:lnTo>
                  <a:cubicBezTo>
                    <a:pt x="59056" y="7311"/>
                    <a:pt x="58877" y="7228"/>
                    <a:pt x="58698" y="7144"/>
                  </a:cubicBezTo>
                  <a:cubicBezTo>
                    <a:pt x="58496" y="7073"/>
                    <a:pt x="58341" y="6990"/>
                    <a:pt x="58163" y="6894"/>
                  </a:cubicBezTo>
                  <a:lnTo>
                    <a:pt x="57889" y="6763"/>
                  </a:lnTo>
                  <a:lnTo>
                    <a:pt x="57639" y="6609"/>
                  </a:lnTo>
                  <a:cubicBezTo>
                    <a:pt x="57460" y="6525"/>
                    <a:pt x="57294" y="6418"/>
                    <a:pt x="57127" y="6311"/>
                  </a:cubicBezTo>
                  <a:cubicBezTo>
                    <a:pt x="56793" y="6109"/>
                    <a:pt x="56472" y="5870"/>
                    <a:pt x="56174" y="5632"/>
                  </a:cubicBezTo>
                  <a:cubicBezTo>
                    <a:pt x="55877" y="5382"/>
                    <a:pt x="55579" y="5108"/>
                    <a:pt x="55329" y="4823"/>
                  </a:cubicBezTo>
                  <a:cubicBezTo>
                    <a:pt x="55079" y="4549"/>
                    <a:pt x="54829" y="4251"/>
                    <a:pt x="54615" y="3918"/>
                  </a:cubicBezTo>
                  <a:cubicBezTo>
                    <a:pt x="54507" y="3763"/>
                    <a:pt x="54412" y="3596"/>
                    <a:pt x="54317" y="3430"/>
                  </a:cubicBezTo>
                  <a:cubicBezTo>
                    <a:pt x="54234" y="3263"/>
                    <a:pt x="54150" y="3072"/>
                    <a:pt x="54091" y="2930"/>
                  </a:cubicBezTo>
                  <a:lnTo>
                    <a:pt x="53996" y="2632"/>
                  </a:lnTo>
                  <a:lnTo>
                    <a:pt x="53734" y="2811"/>
                  </a:lnTo>
                  <a:lnTo>
                    <a:pt x="53067" y="3251"/>
                  </a:lnTo>
                  <a:cubicBezTo>
                    <a:pt x="52841" y="3406"/>
                    <a:pt x="52626" y="3537"/>
                    <a:pt x="52388" y="3668"/>
                  </a:cubicBezTo>
                  <a:cubicBezTo>
                    <a:pt x="52150" y="3799"/>
                    <a:pt x="51912" y="3918"/>
                    <a:pt x="51674" y="4037"/>
                  </a:cubicBezTo>
                  <a:cubicBezTo>
                    <a:pt x="51436" y="4156"/>
                    <a:pt x="51198" y="4263"/>
                    <a:pt x="50936" y="4358"/>
                  </a:cubicBezTo>
                  <a:cubicBezTo>
                    <a:pt x="50697" y="4442"/>
                    <a:pt x="50447" y="4513"/>
                    <a:pt x="50197" y="4596"/>
                  </a:cubicBezTo>
                  <a:cubicBezTo>
                    <a:pt x="49924" y="4656"/>
                    <a:pt x="49674" y="4716"/>
                    <a:pt x="49424" y="4739"/>
                  </a:cubicBezTo>
                  <a:cubicBezTo>
                    <a:pt x="49197" y="4771"/>
                    <a:pt x="48970" y="4786"/>
                    <a:pt x="48744" y="4786"/>
                  </a:cubicBezTo>
                  <a:cubicBezTo>
                    <a:pt x="48458" y="4786"/>
                    <a:pt x="48173" y="4762"/>
                    <a:pt x="47888" y="4716"/>
                  </a:cubicBezTo>
                  <a:cubicBezTo>
                    <a:pt x="47388" y="4620"/>
                    <a:pt x="46911" y="4442"/>
                    <a:pt x="46459" y="4168"/>
                  </a:cubicBezTo>
                  <a:cubicBezTo>
                    <a:pt x="46018" y="3918"/>
                    <a:pt x="45614" y="3573"/>
                    <a:pt x="45268" y="3192"/>
                  </a:cubicBezTo>
                  <a:cubicBezTo>
                    <a:pt x="44923" y="2799"/>
                    <a:pt x="44613" y="2370"/>
                    <a:pt x="44363" y="1906"/>
                  </a:cubicBezTo>
                  <a:cubicBezTo>
                    <a:pt x="44232" y="1691"/>
                    <a:pt x="44113" y="1453"/>
                    <a:pt x="44006" y="1215"/>
                  </a:cubicBezTo>
                  <a:cubicBezTo>
                    <a:pt x="43899" y="977"/>
                    <a:pt x="43792" y="715"/>
                    <a:pt x="43720" y="477"/>
                  </a:cubicBezTo>
                  <a:lnTo>
                    <a:pt x="43578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135;p75"/>
            <p:cNvSpPr/>
            <p:nvPr/>
          </p:nvSpPr>
          <p:spPr>
            <a:xfrm>
              <a:off x="785069" y="2814702"/>
              <a:ext cx="3594474" cy="1859762"/>
            </a:xfrm>
            <a:custGeom>
              <a:avLst/>
              <a:gdLst/>
              <a:ahLst/>
              <a:cxnLst/>
              <a:rect l="l" t="t" r="r" b="b"/>
              <a:pathLst>
                <a:path w="70855" h="36660" extrusionOk="0">
                  <a:moveTo>
                    <a:pt x="43411" y="0"/>
                  </a:moveTo>
                  <a:cubicBezTo>
                    <a:pt x="39297" y="5044"/>
                    <a:pt x="35626" y="6614"/>
                    <a:pt x="32651" y="6614"/>
                  </a:cubicBezTo>
                  <a:cubicBezTo>
                    <a:pt x="27738" y="6614"/>
                    <a:pt x="24718" y="2334"/>
                    <a:pt x="24718" y="2334"/>
                  </a:cubicBezTo>
                  <a:cubicBezTo>
                    <a:pt x="22838" y="6050"/>
                    <a:pt x="19740" y="7148"/>
                    <a:pt x="16735" y="7148"/>
                  </a:cubicBezTo>
                  <a:cubicBezTo>
                    <a:pt x="12396" y="7148"/>
                    <a:pt x="8252" y="4858"/>
                    <a:pt x="8252" y="4858"/>
                  </a:cubicBezTo>
                  <a:lnTo>
                    <a:pt x="8252" y="4858"/>
                  </a:lnTo>
                  <a:cubicBezTo>
                    <a:pt x="15864" y="14676"/>
                    <a:pt x="3376" y="15175"/>
                    <a:pt x="549" y="15175"/>
                  </a:cubicBezTo>
                  <a:cubicBezTo>
                    <a:pt x="230" y="15175"/>
                    <a:pt x="33" y="15168"/>
                    <a:pt x="4" y="15168"/>
                  </a:cubicBezTo>
                  <a:cubicBezTo>
                    <a:pt x="2" y="15168"/>
                    <a:pt x="0" y="15169"/>
                    <a:pt x="0" y="15169"/>
                  </a:cubicBezTo>
                  <a:cubicBezTo>
                    <a:pt x="14681" y="16859"/>
                    <a:pt x="5168" y="29147"/>
                    <a:pt x="5168" y="29147"/>
                  </a:cubicBezTo>
                  <a:cubicBezTo>
                    <a:pt x="9467" y="27406"/>
                    <a:pt x="12596" y="26752"/>
                    <a:pt x="14869" y="26752"/>
                  </a:cubicBezTo>
                  <a:cubicBezTo>
                    <a:pt x="21726" y="26752"/>
                    <a:pt x="20813" y="32695"/>
                    <a:pt x="20813" y="32695"/>
                  </a:cubicBezTo>
                  <a:cubicBezTo>
                    <a:pt x="23347" y="30820"/>
                    <a:pt x="25429" y="30114"/>
                    <a:pt x="27128" y="30114"/>
                  </a:cubicBezTo>
                  <a:cubicBezTo>
                    <a:pt x="32302" y="30114"/>
                    <a:pt x="33921" y="36659"/>
                    <a:pt x="33921" y="36659"/>
                  </a:cubicBezTo>
                  <a:cubicBezTo>
                    <a:pt x="36192" y="31477"/>
                    <a:pt x="38760" y="29786"/>
                    <a:pt x="41145" y="29786"/>
                  </a:cubicBezTo>
                  <a:cubicBezTo>
                    <a:pt x="45625" y="29786"/>
                    <a:pt x="49459" y="35754"/>
                    <a:pt x="49459" y="35754"/>
                  </a:cubicBezTo>
                  <a:cubicBezTo>
                    <a:pt x="48115" y="28481"/>
                    <a:pt x="51692" y="27476"/>
                    <a:pt x="53771" y="27476"/>
                  </a:cubicBezTo>
                  <a:cubicBezTo>
                    <a:pt x="54564" y="27476"/>
                    <a:pt x="55138" y="27623"/>
                    <a:pt x="55138" y="27623"/>
                  </a:cubicBezTo>
                  <a:cubicBezTo>
                    <a:pt x="54878" y="23498"/>
                    <a:pt x="57183" y="22396"/>
                    <a:pt x="59721" y="22396"/>
                  </a:cubicBezTo>
                  <a:cubicBezTo>
                    <a:pt x="62634" y="22396"/>
                    <a:pt x="65854" y="23848"/>
                    <a:pt x="65854" y="23848"/>
                  </a:cubicBezTo>
                  <a:cubicBezTo>
                    <a:pt x="53650" y="16145"/>
                    <a:pt x="70854" y="8144"/>
                    <a:pt x="70855" y="8144"/>
                  </a:cubicBezTo>
                  <a:lnTo>
                    <a:pt x="70855" y="8144"/>
                  </a:lnTo>
                  <a:cubicBezTo>
                    <a:pt x="69510" y="8272"/>
                    <a:pt x="68269" y="8331"/>
                    <a:pt x="67124" y="8331"/>
                  </a:cubicBezTo>
                  <a:cubicBezTo>
                    <a:pt x="55638" y="8331"/>
                    <a:pt x="53817" y="2453"/>
                    <a:pt x="53817" y="2453"/>
                  </a:cubicBezTo>
                  <a:cubicBezTo>
                    <a:pt x="51740" y="3945"/>
                    <a:pt x="50041" y="4498"/>
                    <a:pt x="48662" y="4498"/>
                  </a:cubicBezTo>
                  <a:cubicBezTo>
                    <a:pt x="44729" y="4498"/>
                    <a:pt x="43411" y="0"/>
                    <a:pt x="43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1137;p75"/>
          <p:cNvGrpSpPr/>
          <p:nvPr/>
        </p:nvGrpSpPr>
        <p:grpSpPr>
          <a:xfrm>
            <a:off x="943098" y="1201405"/>
            <a:ext cx="2324348" cy="1181804"/>
            <a:chOff x="842600" y="3331825"/>
            <a:chExt cx="2324348" cy="1181804"/>
          </a:xfrm>
        </p:grpSpPr>
        <p:sp>
          <p:nvSpPr>
            <p:cNvPr id="150" name="Google Shape;11138;p75"/>
            <p:cNvSpPr/>
            <p:nvPr/>
          </p:nvSpPr>
          <p:spPr>
            <a:xfrm>
              <a:off x="1599887" y="3341398"/>
              <a:ext cx="1075952" cy="917639"/>
            </a:xfrm>
            <a:custGeom>
              <a:avLst/>
              <a:gdLst/>
              <a:ahLst/>
              <a:cxnLst/>
              <a:rect l="l" t="t" r="r" b="b"/>
              <a:pathLst>
                <a:path w="34505" h="29428" extrusionOk="0">
                  <a:moveTo>
                    <a:pt x="16597" y="0"/>
                  </a:moveTo>
                  <a:cubicBezTo>
                    <a:pt x="7779" y="0"/>
                    <a:pt x="583" y="4726"/>
                    <a:pt x="298" y="10912"/>
                  </a:cubicBezTo>
                  <a:cubicBezTo>
                    <a:pt x="0" y="17222"/>
                    <a:pt x="6989" y="22723"/>
                    <a:pt x="16014" y="23390"/>
                  </a:cubicBezTo>
                  <a:cubicBezTo>
                    <a:pt x="16312" y="23842"/>
                    <a:pt x="16633" y="24259"/>
                    <a:pt x="16943" y="24652"/>
                  </a:cubicBezTo>
                  <a:cubicBezTo>
                    <a:pt x="18133" y="26116"/>
                    <a:pt x="19669" y="27354"/>
                    <a:pt x="21336" y="28212"/>
                  </a:cubicBezTo>
                  <a:cubicBezTo>
                    <a:pt x="22348" y="28736"/>
                    <a:pt x="23336" y="29021"/>
                    <a:pt x="24456" y="29224"/>
                  </a:cubicBezTo>
                  <a:cubicBezTo>
                    <a:pt x="25037" y="29327"/>
                    <a:pt x="25642" y="29427"/>
                    <a:pt x="26243" y="29427"/>
                  </a:cubicBezTo>
                  <a:cubicBezTo>
                    <a:pt x="26677" y="29427"/>
                    <a:pt x="27108" y="29375"/>
                    <a:pt x="27527" y="29236"/>
                  </a:cubicBezTo>
                  <a:cubicBezTo>
                    <a:pt x="27980" y="29093"/>
                    <a:pt x="25801" y="28224"/>
                    <a:pt x="24146" y="26545"/>
                  </a:cubicBezTo>
                  <a:cubicBezTo>
                    <a:pt x="22944" y="25318"/>
                    <a:pt x="22182" y="23580"/>
                    <a:pt x="22051" y="23271"/>
                  </a:cubicBezTo>
                  <a:cubicBezTo>
                    <a:pt x="28813" y="22020"/>
                    <a:pt x="33933" y="17687"/>
                    <a:pt x="34195" y="12543"/>
                  </a:cubicBezTo>
                  <a:cubicBezTo>
                    <a:pt x="34505" y="6078"/>
                    <a:pt x="27170" y="470"/>
                    <a:pt x="17800" y="30"/>
                  </a:cubicBezTo>
                  <a:cubicBezTo>
                    <a:pt x="17396" y="10"/>
                    <a:pt x="16995" y="0"/>
                    <a:pt x="16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139;p75"/>
            <p:cNvSpPr/>
            <p:nvPr/>
          </p:nvSpPr>
          <p:spPr>
            <a:xfrm>
              <a:off x="1583174" y="3331825"/>
              <a:ext cx="1101210" cy="931983"/>
            </a:xfrm>
            <a:custGeom>
              <a:avLst/>
              <a:gdLst/>
              <a:ahLst/>
              <a:cxnLst/>
              <a:rect l="l" t="t" r="r" b="b"/>
              <a:pathLst>
                <a:path w="35315" h="29888" extrusionOk="0">
                  <a:moveTo>
                    <a:pt x="28040" y="29459"/>
                  </a:moveTo>
                  <a:lnTo>
                    <a:pt x="28040" y="29459"/>
                  </a:lnTo>
                  <a:cubicBezTo>
                    <a:pt x="28040" y="29459"/>
                    <a:pt x="28060" y="29459"/>
                    <a:pt x="28035" y="29468"/>
                  </a:cubicBezTo>
                  <a:lnTo>
                    <a:pt x="28035" y="29468"/>
                  </a:lnTo>
                  <a:cubicBezTo>
                    <a:pt x="28037" y="29466"/>
                    <a:pt x="28038" y="29463"/>
                    <a:pt x="28040" y="29459"/>
                  </a:cubicBezTo>
                  <a:close/>
                  <a:moveTo>
                    <a:pt x="17722" y="595"/>
                  </a:moveTo>
                  <a:cubicBezTo>
                    <a:pt x="18909" y="595"/>
                    <a:pt x="20104" y="690"/>
                    <a:pt x="21277" y="884"/>
                  </a:cubicBezTo>
                  <a:cubicBezTo>
                    <a:pt x="22134" y="1027"/>
                    <a:pt x="22980" y="1218"/>
                    <a:pt x="23837" y="1456"/>
                  </a:cubicBezTo>
                  <a:cubicBezTo>
                    <a:pt x="24670" y="1718"/>
                    <a:pt x="25480" y="2015"/>
                    <a:pt x="26289" y="2373"/>
                  </a:cubicBezTo>
                  <a:cubicBezTo>
                    <a:pt x="27075" y="2730"/>
                    <a:pt x="27849" y="3158"/>
                    <a:pt x="28575" y="3623"/>
                  </a:cubicBezTo>
                  <a:cubicBezTo>
                    <a:pt x="29314" y="4099"/>
                    <a:pt x="29992" y="4635"/>
                    <a:pt x="30635" y="5206"/>
                  </a:cubicBezTo>
                  <a:cubicBezTo>
                    <a:pt x="31885" y="6373"/>
                    <a:pt x="32921" y="7790"/>
                    <a:pt x="33517" y="9350"/>
                  </a:cubicBezTo>
                  <a:cubicBezTo>
                    <a:pt x="33814" y="10135"/>
                    <a:pt x="33993" y="10945"/>
                    <a:pt x="34052" y="11755"/>
                  </a:cubicBezTo>
                  <a:cubicBezTo>
                    <a:pt x="34076" y="11969"/>
                    <a:pt x="34076" y="12171"/>
                    <a:pt x="34076" y="12374"/>
                  </a:cubicBezTo>
                  <a:lnTo>
                    <a:pt x="34076" y="12517"/>
                  </a:lnTo>
                  <a:lnTo>
                    <a:pt x="34076" y="12683"/>
                  </a:lnTo>
                  <a:lnTo>
                    <a:pt x="34076" y="12826"/>
                  </a:lnTo>
                  <a:lnTo>
                    <a:pt x="34052" y="12981"/>
                  </a:lnTo>
                  <a:cubicBezTo>
                    <a:pt x="34040" y="13386"/>
                    <a:pt x="33957" y="13791"/>
                    <a:pt x="33862" y="14184"/>
                  </a:cubicBezTo>
                  <a:cubicBezTo>
                    <a:pt x="33671" y="14981"/>
                    <a:pt x="33362" y="15731"/>
                    <a:pt x="32945" y="16446"/>
                  </a:cubicBezTo>
                  <a:cubicBezTo>
                    <a:pt x="32540" y="17160"/>
                    <a:pt x="32016" y="17827"/>
                    <a:pt x="31457" y="18446"/>
                  </a:cubicBezTo>
                  <a:cubicBezTo>
                    <a:pt x="30885" y="19053"/>
                    <a:pt x="30230" y="19601"/>
                    <a:pt x="29552" y="20089"/>
                  </a:cubicBezTo>
                  <a:cubicBezTo>
                    <a:pt x="28861" y="20601"/>
                    <a:pt x="28123" y="21030"/>
                    <a:pt x="27361" y="21423"/>
                  </a:cubicBezTo>
                  <a:cubicBezTo>
                    <a:pt x="26599" y="21804"/>
                    <a:pt x="25813" y="22149"/>
                    <a:pt x="24992" y="22435"/>
                  </a:cubicBezTo>
                  <a:cubicBezTo>
                    <a:pt x="24170" y="22708"/>
                    <a:pt x="23337" y="22947"/>
                    <a:pt x="22491" y="23125"/>
                  </a:cubicBezTo>
                  <a:lnTo>
                    <a:pt x="21920" y="23244"/>
                  </a:lnTo>
                  <a:lnTo>
                    <a:pt x="22158" y="23756"/>
                  </a:lnTo>
                  <a:cubicBezTo>
                    <a:pt x="22325" y="24101"/>
                    <a:pt x="22491" y="24411"/>
                    <a:pt x="22670" y="24721"/>
                  </a:cubicBezTo>
                  <a:cubicBezTo>
                    <a:pt x="22849" y="25030"/>
                    <a:pt x="23039" y="25328"/>
                    <a:pt x="23253" y="25625"/>
                  </a:cubicBezTo>
                  <a:cubicBezTo>
                    <a:pt x="23349" y="25780"/>
                    <a:pt x="23456" y="25911"/>
                    <a:pt x="23563" y="26066"/>
                  </a:cubicBezTo>
                  <a:cubicBezTo>
                    <a:pt x="23670" y="26197"/>
                    <a:pt x="23789" y="26340"/>
                    <a:pt x="23908" y="26483"/>
                  </a:cubicBezTo>
                  <a:cubicBezTo>
                    <a:pt x="24027" y="26614"/>
                    <a:pt x="24158" y="26757"/>
                    <a:pt x="24277" y="26876"/>
                  </a:cubicBezTo>
                  <a:lnTo>
                    <a:pt x="24468" y="27078"/>
                  </a:lnTo>
                  <a:lnTo>
                    <a:pt x="24670" y="27257"/>
                  </a:lnTo>
                  <a:cubicBezTo>
                    <a:pt x="25206" y="27733"/>
                    <a:pt x="25801" y="28126"/>
                    <a:pt x="26397" y="28507"/>
                  </a:cubicBezTo>
                  <a:cubicBezTo>
                    <a:pt x="26694" y="28685"/>
                    <a:pt x="26992" y="28864"/>
                    <a:pt x="27301" y="29019"/>
                  </a:cubicBezTo>
                  <a:cubicBezTo>
                    <a:pt x="27444" y="29102"/>
                    <a:pt x="27599" y="29185"/>
                    <a:pt x="27742" y="29281"/>
                  </a:cubicBezTo>
                  <a:cubicBezTo>
                    <a:pt x="27825" y="29316"/>
                    <a:pt x="27897" y="29364"/>
                    <a:pt x="27956" y="29412"/>
                  </a:cubicBezTo>
                  <a:cubicBezTo>
                    <a:pt x="27980" y="29435"/>
                    <a:pt x="28028" y="29471"/>
                    <a:pt x="28028" y="29471"/>
                  </a:cubicBezTo>
                  <a:cubicBezTo>
                    <a:pt x="28028" y="29471"/>
                    <a:pt x="28028" y="29471"/>
                    <a:pt x="28028" y="29471"/>
                  </a:cubicBezTo>
                  <a:lnTo>
                    <a:pt x="28028" y="29471"/>
                  </a:lnTo>
                  <a:cubicBezTo>
                    <a:pt x="28027" y="29471"/>
                    <a:pt x="28026" y="29472"/>
                    <a:pt x="28025" y="29472"/>
                  </a:cubicBezTo>
                  <a:lnTo>
                    <a:pt x="28025" y="29472"/>
                  </a:lnTo>
                  <a:cubicBezTo>
                    <a:pt x="27712" y="29555"/>
                    <a:pt x="27391" y="29590"/>
                    <a:pt x="27076" y="29590"/>
                  </a:cubicBezTo>
                  <a:cubicBezTo>
                    <a:pt x="26853" y="29590"/>
                    <a:pt x="26632" y="29572"/>
                    <a:pt x="26420" y="29543"/>
                  </a:cubicBezTo>
                  <a:cubicBezTo>
                    <a:pt x="26135" y="29519"/>
                    <a:pt x="25873" y="29471"/>
                    <a:pt x="25587" y="29412"/>
                  </a:cubicBezTo>
                  <a:cubicBezTo>
                    <a:pt x="25325" y="29364"/>
                    <a:pt x="25039" y="29293"/>
                    <a:pt x="24765" y="29233"/>
                  </a:cubicBezTo>
                  <a:cubicBezTo>
                    <a:pt x="24218" y="29102"/>
                    <a:pt x="23682" y="28935"/>
                    <a:pt x="23182" y="28721"/>
                  </a:cubicBezTo>
                  <a:cubicBezTo>
                    <a:pt x="22920" y="28626"/>
                    <a:pt x="22670" y="28507"/>
                    <a:pt x="22432" y="28388"/>
                  </a:cubicBezTo>
                  <a:lnTo>
                    <a:pt x="22253" y="28292"/>
                  </a:lnTo>
                  <a:lnTo>
                    <a:pt x="22075" y="28185"/>
                  </a:lnTo>
                  <a:cubicBezTo>
                    <a:pt x="21956" y="28114"/>
                    <a:pt x="21837" y="28054"/>
                    <a:pt x="21717" y="27983"/>
                  </a:cubicBezTo>
                  <a:cubicBezTo>
                    <a:pt x="21479" y="27828"/>
                    <a:pt x="21241" y="27685"/>
                    <a:pt x="21015" y="27519"/>
                  </a:cubicBezTo>
                  <a:cubicBezTo>
                    <a:pt x="20777" y="27376"/>
                    <a:pt x="20574" y="27197"/>
                    <a:pt x="20348" y="27030"/>
                  </a:cubicBezTo>
                  <a:cubicBezTo>
                    <a:pt x="20122" y="26864"/>
                    <a:pt x="19920" y="26685"/>
                    <a:pt x="19705" y="26507"/>
                  </a:cubicBezTo>
                  <a:cubicBezTo>
                    <a:pt x="19503" y="26328"/>
                    <a:pt x="19289" y="26137"/>
                    <a:pt x="19098" y="25947"/>
                  </a:cubicBezTo>
                  <a:cubicBezTo>
                    <a:pt x="18908" y="25745"/>
                    <a:pt x="18717" y="25554"/>
                    <a:pt x="18538" y="25352"/>
                  </a:cubicBezTo>
                  <a:lnTo>
                    <a:pt x="18265" y="25030"/>
                  </a:lnTo>
                  <a:lnTo>
                    <a:pt x="18134" y="24887"/>
                  </a:lnTo>
                  <a:lnTo>
                    <a:pt x="18003" y="24721"/>
                  </a:lnTo>
                  <a:cubicBezTo>
                    <a:pt x="17836" y="24518"/>
                    <a:pt x="17669" y="24292"/>
                    <a:pt x="17503" y="24066"/>
                  </a:cubicBezTo>
                  <a:cubicBezTo>
                    <a:pt x="17348" y="23840"/>
                    <a:pt x="17193" y="23625"/>
                    <a:pt x="17050" y="23387"/>
                  </a:cubicBezTo>
                  <a:lnTo>
                    <a:pt x="16895" y="23149"/>
                  </a:lnTo>
                  <a:lnTo>
                    <a:pt x="16598" y="23113"/>
                  </a:lnTo>
                  <a:cubicBezTo>
                    <a:pt x="15741" y="23030"/>
                    <a:pt x="14883" y="22887"/>
                    <a:pt x="14038" y="22708"/>
                  </a:cubicBezTo>
                  <a:cubicBezTo>
                    <a:pt x="13204" y="22554"/>
                    <a:pt x="12371" y="22327"/>
                    <a:pt x="11550" y="22054"/>
                  </a:cubicBezTo>
                  <a:cubicBezTo>
                    <a:pt x="9930" y="21506"/>
                    <a:pt x="8371" y="20792"/>
                    <a:pt x="6954" y="19875"/>
                  </a:cubicBezTo>
                  <a:cubicBezTo>
                    <a:pt x="6239" y="19410"/>
                    <a:pt x="5573" y="18898"/>
                    <a:pt x="4965" y="18339"/>
                  </a:cubicBezTo>
                  <a:cubicBezTo>
                    <a:pt x="4346" y="17779"/>
                    <a:pt x="3787" y="17160"/>
                    <a:pt x="3310" y="16493"/>
                  </a:cubicBezTo>
                  <a:cubicBezTo>
                    <a:pt x="2346" y="15172"/>
                    <a:pt x="1715" y="13624"/>
                    <a:pt x="1608" y="12017"/>
                  </a:cubicBezTo>
                  <a:cubicBezTo>
                    <a:pt x="1572" y="11207"/>
                    <a:pt x="1644" y="10385"/>
                    <a:pt x="1846" y="9612"/>
                  </a:cubicBezTo>
                  <a:cubicBezTo>
                    <a:pt x="2060" y="8838"/>
                    <a:pt x="2382" y="8088"/>
                    <a:pt x="2822" y="7385"/>
                  </a:cubicBezTo>
                  <a:cubicBezTo>
                    <a:pt x="3679" y="5980"/>
                    <a:pt x="4918" y="4790"/>
                    <a:pt x="6335" y="3861"/>
                  </a:cubicBezTo>
                  <a:cubicBezTo>
                    <a:pt x="7025" y="3385"/>
                    <a:pt x="7775" y="2944"/>
                    <a:pt x="8549" y="2587"/>
                  </a:cubicBezTo>
                  <a:cubicBezTo>
                    <a:pt x="9323" y="2218"/>
                    <a:pt x="10121" y="1908"/>
                    <a:pt x="10942" y="1634"/>
                  </a:cubicBezTo>
                  <a:cubicBezTo>
                    <a:pt x="12585" y="1099"/>
                    <a:pt x="14312" y="789"/>
                    <a:pt x="16050" y="658"/>
                  </a:cubicBezTo>
                  <a:cubicBezTo>
                    <a:pt x="16603" y="616"/>
                    <a:pt x="17162" y="595"/>
                    <a:pt x="17722" y="595"/>
                  </a:cubicBezTo>
                  <a:close/>
                  <a:moveTo>
                    <a:pt x="16377" y="1"/>
                  </a:moveTo>
                  <a:cubicBezTo>
                    <a:pt x="16240" y="1"/>
                    <a:pt x="16103" y="1"/>
                    <a:pt x="15967" y="3"/>
                  </a:cubicBezTo>
                  <a:cubicBezTo>
                    <a:pt x="14181" y="39"/>
                    <a:pt x="12383" y="253"/>
                    <a:pt x="10633" y="706"/>
                  </a:cubicBezTo>
                  <a:cubicBezTo>
                    <a:pt x="8871" y="1146"/>
                    <a:pt x="7156" y="1837"/>
                    <a:pt x="5596" y="2801"/>
                  </a:cubicBezTo>
                  <a:cubicBezTo>
                    <a:pt x="4049" y="3766"/>
                    <a:pt x="2620" y="5040"/>
                    <a:pt x="1584" y="6623"/>
                  </a:cubicBezTo>
                  <a:cubicBezTo>
                    <a:pt x="1072" y="7409"/>
                    <a:pt x="655" y="8290"/>
                    <a:pt x="393" y="9219"/>
                  </a:cubicBezTo>
                  <a:cubicBezTo>
                    <a:pt x="120" y="10135"/>
                    <a:pt x="0" y="11100"/>
                    <a:pt x="48" y="12076"/>
                  </a:cubicBezTo>
                  <a:cubicBezTo>
                    <a:pt x="72" y="13041"/>
                    <a:pt x="286" y="13993"/>
                    <a:pt x="608" y="14898"/>
                  </a:cubicBezTo>
                  <a:cubicBezTo>
                    <a:pt x="953" y="15803"/>
                    <a:pt x="1417" y="16636"/>
                    <a:pt x="1965" y="17410"/>
                  </a:cubicBezTo>
                  <a:cubicBezTo>
                    <a:pt x="2536" y="18196"/>
                    <a:pt x="3156" y="18887"/>
                    <a:pt x="3858" y="19518"/>
                  </a:cubicBezTo>
                  <a:cubicBezTo>
                    <a:pt x="4561" y="20137"/>
                    <a:pt x="5299" y="20684"/>
                    <a:pt x="6085" y="21184"/>
                  </a:cubicBezTo>
                  <a:cubicBezTo>
                    <a:pt x="6882" y="21661"/>
                    <a:pt x="7692" y="22089"/>
                    <a:pt x="8525" y="22458"/>
                  </a:cubicBezTo>
                  <a:cubicBezTo>
                    <a:pt x="9359" y="22816"/>
                    <a:pt x="10228" y="23137"/>
                    <a:pt x="11109" y="23387"/>
                  </a:cubicBezTo>
                  <a:cubicBezTo>
                    <a:pt x="11978" y="23637"/>
                    <a:pt x="12871" y="23851"/>
                    <a:pt x="13764" y="23994"/>
                  </a:cubicBezTo>
                  <a:cubicBezTo>
                    <a:pt x="14590" y="24112"/>
                    <a:pt x="15397" y="24211"/>
                    <a:pt x="16211" y="24264"/>
                  </a:cubicBezTo>
                  <a:lnTo>
                    <a:pt x="16211" y="24264"/>
                  </a:lnTo>
                  <a:cubicBezTo>
                    <a:pt x="16322" y="24416"/>
                    <a:pt x="16436" y="24568"/>
                    <a:pt x="16550" y="24721"/>
                  </a:cubicBezTo>
                  <a:cubicBezTo>
                    <a:pt x="16729" y="24959"/>
                    <a:pt x="16919" y="25185"/>
                    <a:pt x="17122" y="25411"/>
                  </a:cubicBezTo>
                  <a:lnTo>
                    <a:pt x="17265" y="25578"/>
                  </a:lnTo>
                  <a:lnTo>
                    <a:pt x="17419" y="25733"/>
                  </a:lnTo>
                  <a:cubicBezTo>
                    <a:pt x="17515" y="25852"/>
                    <a:pt x="17622" y="25959"/>
                    <a:pt x="17729" y="26066"/>
                  </a:cubicBezTo>
                  <a:cubicBezTo>
                    <a:pt x="17931" y="26268"/>
                    <a:pt x="18146" y="26483"/>
                    <a:pt x="18372" y="26673"/>
                  </a:cubicBezTo>
                  <a:cubicBezTo>
                    <a:pt x="18586" y="26864"/>
                    <a:pt x="18812" y="27066"/>
                    <a:pt x="19050" y="27245"/>
                  </a:cubicBezTo>
                  <a:cubicBezTo>
                    <a:pt x="19289" y="27411"/>
                    <a:pt x="19527" y="27602"/>
                    <a:pt x="19765" y="27757"/>
                  </a:cubicBezTo>
                  <a:cubicBezTo>
                    <a:pt x="20003" y="27923"/>
                    <a:pt x="20265" y="28090"/>
                    <a:pt x="20515" y="28233"/>
                  </a:cubicBezTo>
                  <a:cubicBezTo>
                    <a:pt x="20765" y="28400"/>
                    <a:pt x="21027" y="28531"/>
                    <a:pt x="21289" y="28673"/>
                  </a:cubicBezTo>
                  <a:cubicBezTo>
                    <a:pt x="21408" y="28733"/>
                    <a:pt x="21539" y="28804"/>
                    <a:pt x="21670" y="28864"/>
                  </a:cubicBezTo>
                  <a:lnTo>
                    <a:pt x="21860" y="28947"/>
                  </a:lnTo>
                  <a:lnTo>
                    <a:pt x="22075" y="29043"/>
                  </a:lnTo>
                  <a:cubicBezTo>
                    <a:pt x="22337" y="29138"/>
                    <a:pt x="22622" y="29245"/>
                    <a:pt x="22908" y="29340"/>
                  </a:cubicBezTo>
                  <a:cubicBezTo>
                    <a:pt x="23480" y="29519"/>
                    <a:pt x="24051" y="29638"/>
                    <a:pt x="24623" y="29721"/>
                  </a:cubicBezTo>
                  <a:cubicBezTo>
                    <a:pt x="24920" y="29769"/>
                    <a:pt x="25194" y="29793"/>
                    <a:pt x="25480" y="29828"/>
                  </a:cubicBezTo>
                  <a:cubicBezTo>
                    <a:pt x="25766" y="29864"/>
                    <a:pt x="26051" y="29888"/>
                    <a:pt x="26349" y="29888"/>
                  </a:cubicBezTo>
                  <a:cubicBezTo>
                    <a:pt x="26909" y="29888"/>
                    <a:pt x="27480" y="29833"/>
                    <a:pt x="28010" y="29628"/>
                  </a:cubicBezTo>
                  <a:lnTo>
                    <a:pt x="28010" y="29628"/>
                  </a:lnTo>
                  <a:cubicBezTo>
                    <a:pt x="28015" y="29628"/>
                    <a:pt x="28021" y="29628"/>
                    <a:pt x="28028" y="29626"/>
                  </a:cubicBezTo>
                  <a:cubicBezTo>
                    <a:pt x="28040" y="29626"/>
                    <a:pt x="28087" y="29602"/>
                    <a:pt x="28123" y="29566"/>
                  </a:cubicBezTo>
                  <a:cubicBezTo>
                    <a:pt x="28135" y="29543"/>
                    <a:pt x="28135" y="29519"/>
                    <a:pt x="28135" y="29483"/>
                  </a:cubicBezTo>
                  <a:cubicBezTo>
                    <a:pt x="28135" y="29459"/>
                    <a:pt x="28123" y="29447"/>
                    <a:pt x="28123" y="29424"/>
                  </a:cubicBezTo>
                  <a:cubicBezTo>
                    <a:pt x="28087" y="29352"/>
                    <a:pt x="28040" y="29328"/>
                    <a:pt x="28016" y="29293"/>
                  </a:cubicBezTo>
                  <a:cubicBezTo>
                    <a:pt x="27944" y="29221"/>
                    <a:pt x="27885" y="29174"/>
                    <a:pt x="27802" y="29114"/>
                  </a:cubicBezTo>
                  <a:cubicBezTo>
                    <a:pt x="27671" y="29007"/>
                    <a:pt x="27528" y="28912"/>
                    <a:pt x="27385" y="28804"/>
                  </a:cubicBezTo>
                  <a:cubicBezTo>
                    <a:pt x="27111" y="28614"/>
                    <a:pt x="26825" y="28400"/>
                    <a:pt x="26551" y="28197"/>
                  </a:cubicBezTo>
                  <a:cubicBezTo>
                    <a:pt x="26016" y="27780"/>
                    <a:pt x="25480" y="27328"/>
                    <a:pt x="25027" y="26840"/>
                  </a:cubicBezTo>
                  <a:lnTo>
                    <a:pt x="24849" y="26661"/>
                  </a:lnTo>
                  <a:lnTo>
                    <a:pt x="24682" y="26471"/>
                  </a:lnTo>
                  <a:cubicBezTo>
                    <a:pt x="24575" y="26328"/>
                    <a:pt x="24492" y="26209"/>
                    <a:pt x="24384" y="26078"/>
                  </a:cubicBezTo>
                  <a:cubicBezTo>
                    <a:pt x="24289" y="25947"/>
                    <a:pt x="24194" y="25792"/>
                    <a:pt x="24099" y="25661"/>
                  </a:cubicBezTo>
                  <a:cubicBezTo>
                    <a:pt x="24003" y="25518"/>
                    <a:pt x="23920" y="25375"/>
                    <a:pt x="23837" y="25233"/>
                  </a:cubicBezTo>
                  <a:cubicBezTo>
                    <a:pt x="23670" y="24935"/>
                    <a:pt x="23503" y="24637"/>
                    <a:pt x="23361" y="24340"/>
                  </a:cubicBezTo>
                  <a:cubicBezTo>
                    <a:pt x="23290" y="24209"/>
                    <a:pt x="23237" y="24078"/>
                    <a:pt x="23179" y="23947"/>
                  </a:cubicBezTo>
                  <a:lnTo>
                    <a:pt x="23179" y="23947"/>
                  </a:lnTo>
                  <a:cubicBezTo>
                    <a:pt x="23878" y="23818"/>
                    <a:pt x="24572" y="23643"/>
                    <a:pt x="25266" y="23447"/>
                  </a:cubicBezTo>
                  <a:cubicBezTo>
                    <a:pt x="26135" y="23173"/>
                    <a:pt x="26980" y="22863"/>
                    <a:pt x="27813" y="22482"/>
                  </a:cubicBezTo>
                  <a:cubicBezTo>
                    <a:pt x="28647" y="22089"/>
                    <a:pt x="29457" y="21649"/>
                    <a:pt x="30219" y="21125"/>
                  </a:cubicBezTo>
                  <a:cubicBezTo>
                    <a:pt x="30981" y="20589"/>
                    <a:pt x="31683" y="20006"/>
                    <a:pt x="32338" y="19339"/>
                  </a:cubicBezTo>
                  <a:cubicBezTo>
                    <a:pt x="32981" y="18672"/>
                    <a:pt x="33576" y="17934"/>
                    <a:pt x="34052" y="17124"/>
                  </a:cubicBezTo>
                  <a:cubicBezTo>
                    <a:pt x="34290" y="16708"/>
                    <a:pt x="34505" y="16267"/>
                    <a:pt x="34683" y="15839"/>
                  </a:cubicBezTo>
                  <a:cubicBezTo>
                    <a:pt x="34862" y="15398"/>
                    <a:pt x="35005" y="14934"/>
                    <a:pt x="35112" y="14469"/>
                  </a:cubicBezTo>
                  <a:cubicBezTo>
                    <a:pt x="35219" y="14005"/>
                    <a:pt x="35291" y="13529"/>
                    <a:pt x="35302" y="13052"/>
                  </a:cubicBezTo>
                  <a:lnTo>
                    <a:pt x="35314" y="12874"/>
                  </a:lnTo>
                  <a:lnTo>
                    <a:pt x="35314" y="12695"/>
                  </a:lnTo>
                  <a:lnTo>
                    <a:pt x="35314" y="12541"/>
                  </a:lnTo>
                  <a:lnTo>
                    <a:pt x="35314" y="12362"/>
                  </a:lnTo>
                  <a:cubicBezTo>
                    <a:pt x="35314" y="12124"/>
                    <a:pt x="35302" y="11886"/>
                    <a:pt x="35279" y="11648"/>
                  </a:cubicBezTo>
                  <a:cubicBezTo>
                    <a:pt x="35172" y="10695"/>
                    <a:pt x="34898" y="9766"/>
                    <a:pt x="34517" y="8921"/>
                  </a:cubicBezTo>
                  <a:cubicBezTo>
                    <a:pt x="33743" y="7207"/>
                    <a:pt x="32493" y="5790"/>
                    <a:pt x="31088" y="4647"/>
                  </a:cubicBezTo>
                  <a:cubicBezTo>
                    <a:pt x="30397" y="4063"/>
                    <a:pt x="29635" y="3563"/>
                    <a:pt x="28861" y="3111"/>
                  </a:cubicBezTo>
                  <a:cubicBezTo>
                    <a:pt x="28087" y="2670"/>
                    <a:pt x="27266" y="2265"/>
                    <a:pt x="26456" y="1920"/>
                  </a:cubicBezTo>
                  <a:cubicBezTo>
                    <a:pt x="25623" y="1587"/>
                    <a:pt x="24789" y="1289"/>
                    <a:pt x="23920" y="1027"/>
                  </a:cubicBezTo>
                  <a:cubicBezTo>
                    <a:pt x="23075" y="777"/>
                    <a:pt x="22194" y="587"/>
                    <a:pt x="21313" y="420"/>
                  </a:cubicBezTo>
                  <a:cubicBezTo>
                    <a:pt x="19696" y="134"/>
                    <a:pt x="18029" y="1"/>
                    <a:pt x="16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140;p75"/>
            <p:cNvSpPr/>
            <p:nvPr/>
          </p:nvSpPr>
          <p:spPr>
            <a:xfrm>
              <a:off x="1102004" y="3511122"/>
              <a:ext cx="893690" cy="745386"/>
            </a:xfrm>
            <a:custGeom>
              <a:avLst/>
              <a:gdLst/>
              <a:ahLst/>
              <a:cxnLst/>
              <a:rect l="l" t="t" r="r" b="b"/>
              <a:pathLst>
                <a:path w="28660" h="23904" extrusionOk="0">
                  <a:moveTo>
                    <a:pt x="13877" y="1"/>
                  </a:moveTo>
                  <a:cubicBezTo>
                    <a:pt x="6424" y="1"/>
                    <a:pt x="351" y="4034"/>
                    <a:pt x="144" y="9255"/>
                  </a:cubicBezTo>
                  <a:cubicBezTo>
                    <a:pt x="1" y="13553"/>
                    <a:pt x="3966" y="17530"/>
                    <a:pt x="9502" y="19042"/>
                  </a:cubicBezTo>
                  <a:cubicBezTo>
                    <a:pt x="9359" y="19304"/>
                    <a:pt x="8609" y="20685"/>
                    <a:pt x="7514" y="21626"/>
                  </a:cubicBezTo>
                  <a:cubicBezTo>
                    <a:pt x="6014" y="22912"/>
                    <a:pt x="4144" y="23471"/>
                    <a:pt x="4513" y="23626"/>
                  </a:cubicBezTo>
                  <a:cubicBezTo>
                    <a:pt x="4989" y="23839"/>
                    <a:pt x="5507" y="23904"/>
                    <a:pt x="6026" y="23904"/>
                  </a:cubicBezTo>
                  <a:cubicBezTo>
                    <a:pt x="6379" y="23904"/>
                    <a:pt x="6732" y="23874"/>
                    <a:pt x="7073" y="23840"/>
                  </a:cubicBezTo>
                  <a:cubicBezTo>
                    <a:pt x="8002" y="23745"/>
                    <a:pt x="8859" y="23602"/>
                    <a:pt x="9728" y="23233"/>
                  </a:cubicBezTo>
                  <a:cubicBezTo>
                    <a:pt x="11193" y="22638"/>
                    <a:pt x="12562" y="21709"/>
                    <a:pt x="13646" y="20578"/>
                  </a:cubicBezTo>
                  <a:cubicBezTo>
                    <a:pt x="13943" y="20268"/>
                    <a:pt x="14229" y="19923"/>
                    <a:pt x="14515" y="19578"/>
                  </a:cubicBezTo>
                  <a:cubicBezTo>
                    <a:pt x="14601" y="19579"/>
                    <a:pt x="14688" y="19579"/>
                    <a:pt x="14774" y="19579"/>
                  </a:cubicBezTo>
                  <a:cubicBezTo>
                    <a:pt x="22216" y="19579"/>
                    <a:pt x="28280" y="15529"/>
                    <a:pt x="28469" y="10327"/>
                  </a:cubicBezTo>
                  <a:cubicBezTo>
                    <a:pt x="28659" y="4921"/>
                    <a:pt x="22492" y="314"/>
                    <a:pt x="14669" y="16"/>
                  </a:cubicBezTo>
                  <a:cubicBezTo>
                    <a:pt x="14404" y="6"/>
                    <a:pt x="14140" y="1"/>
                    <a:pt x="13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141;p75"/>
            <p:cNvSpPr/>
            <p:nvPr/>
          </p:nvSpPr>
          <p:spPr>
            <a:xfrm>
              <a:off x="1085321" y="3503638"/>
              <a:ext cx="928552" cy="760541"/>
            </a:xfrm>
            <a:custGeom>
              <a:avLst/>
              <a:gdLst/>
              <a:ahLst/>
              <a:cxnLst/>
              <a:rect l="l" t="t" r="r" b="b"/>
              <a:pathLst>
                <a:path w="29778" h="24390" extrusionOk="0">
                  <a:moveTo>
                    <a:pt x="5068" y="23786"/>
                  </a:moveTo>
                  <a:cubicBezTo>
                    <a:pt x="5069" y="23786"/>
                    <a:pt x="5072" y="23789"/>
                    <a:pt x="5072" y="23794"/>
                  </a:cubicBezTo>
                  <a:cubicBezTo>
                    <a:pt x="5066" y="23789"/>
                    <a:pt x="5066" y="23786"/>
                    <a:pt x="5068" y="23786"/>
                  </a:cubicBezTo>
                  <a:close/>
                  <a:moveTo>
                    <a:pt x="14150" y="502"/>
                  </a:moveTo>
                  <a:cubicBezTo>
                    <a:pt x="15150" y="502"/>
                    <a:pt x="16147" y="582"/>
                    <a:pt x="17121" y="744"/>
                  </a:cubicBezTo>
                  <a:cubicBezTo>
                    <a:pt x="18550" y="982"/>
                    <a:pt x="19943" y="1387"/>
                    <a:pt x="21265" y="1947"/>
                  </a:cubicBezTo>
                  <a:cubicBezTo>
                    <a:pt x="21943" y="2232"/>
                    <a:pt x="22574" y="2566"/>
                    <a:pt x="23194" y="2923"/>
                  </a:cubicBezTo>
                  <a:cubicBezTo>
                    <a:pt x="23801" y="3280"/>
                    <a:pt x="24384" y="3673"/>
                    <a:pt x="24932" y="4125"/>
                  </a:cubicBezTo>
                  <a:cubicBezTo>
                    <a:pt x="26015" y="5006"/>
                    <a:pt x="26956" y="6078"/>
                    <a:pt x="27563" y="7281"/>
                  </a:cubicBezTo>
                  <a:cubicBezTo>
                    <a:pt x="27861" y="7876"/>
                    <a:pt x="28087" y="8519"/>
                    <a:pt x="28194" y="9174"/>
                  </a:cubicBezTo>
                  <a:cubicBezTo>
                    <a:pt x="28289" y="9828"/>
                    <a:pt x="28301" y="10483"/>
                    <a:pt x="28206" y="11138"/>
                  </a:cubicBezTo>
                  <a:cubicBezTo>
                    <a:pt x="28004" y="12448"/>
                    <a:pt x="27373" y="13650"/>
                    <a:pt x="26492" y="14674"/>
                  </a:cubicBezTo>
                  <a:cubicBezTo>
                    <a:pt x="26063" y="15186"/>
                    <a:pt x="25551" y="15663"/>
                    <a:pt x="25003" y="16079"/>
                  </a:cubicBezTo>
                  <a:cubicBezTo>
                    <a:pt x="24468" y="16508"/>
                    <a:pt x="23872" y="16877"/>
                    <a:pt x="23265" y="17210"/>
                  </a:cubicBezTo>
                  <a:cubicBezTo>
                    <a:pt x="22039" y="17877"/>
                    <a:pt x="20705" y="18353"/>
                    <a:pt x="19324" y="18699"/>
                  </a:cubicBezTo>
                  <a:cubicBezTo>
                    <a:pt x="18633" y="18853"/>
                    <a:pt x="17931" y="18972"/>
                    <a:pt x="17217" y="19068"/>
                  </a:cubicBezTo>
                  <a:cubicBezTo>
                    <a:pt x="16502" y="19175"/>
                    <a:pt x="15788" y="19211"/>
                    <a:pt x="15073" y="19234"/>
                  </a:cubicBezTo>
                  <a:lnTo>
                    <a:pt x="14764" y="19234"/>
                  </a:lnTo>
                  <a:lnTo>
                    <a:pt x="14597" y="19449"/>
                  </a:lnTo>
                  <a:cubicBezTo>
                    <a:pt x="14466" y="19627"/>
                    <a:pt x="14335" y="19806"/>
                    <a:pt x="14181" y="19984"/>
                  </a:cubicBezTo>
                  <a:cubicBezTo>
                    <a:pt x="14038" y="20151"/>
                    <a:pt x="13883" y="20330"/>
                    <a:pt x="13740" y="20496"/>
                  </a:cubicBezTo>
                  <a:lnTo>
                    <a:pt x="13621" y="20627"/>
                  </a:lnTo>
                  <a:lnTo>
                    <a:pt x="13502" y="20746"/>
                  </a:lnTo>
                  <a:lnTo>
                    <a:pt x="13264" y="20985"/>
                  </a:lnTo>
                  <a:cubicBezTo>
                    <a:pt x="13097" y="21151"/>
                    <a:pt x="12930" y="21294"/>
                    <a:pt x="12752" y="21449"/>
                  </a:cubicBezTo>
                  <a:cubicBezTo>
                    <a:pt x="12573" y="21592"/>
                    <a:pt x="12395" y="21747"/>
                    <a:pt x="12216" y="21878"/>
                  </a:cubicBezTo>
                  <a:cubicBezTo>
                    <a:pt x="12025" y="22032"/>
                    <a:pt x="11847" y="22151"/>
                    <a:pt x="11656" y="22282"/>
                  </a:cubicBezTo>
                  <a:cubicBezTo>
                    <a:pt x="11454" y="22413"/>
                    <a:pt x="11263" y="22532"/>
                    <a:pt x="11073" y="22651"/>
                  </a:cubicBezTo>
                  <a:cubicBezTo>
                    <a:pt x="10859" y="22771"/>
                    <a:pt x="10668" y="22878"/>
                    <a:pt x="10466" y="22985"/>
                  </a:cubicBezTo>
                  <a:cubicBezTo>
                    <a:pt x="10359" y="23021"/>
                    <a:pt x="10251" y="23080"/>
                    <a:pt x="10144" y="23128"/>
                  </a:cubicBezTo>
                  <a:lnTo>
                    <a:pt x="9990" y="23199"/>
                  </a:lnTo>
                  <a:lnTo>
                    <a:pt x="9835" y="23259"/>
                  </a:lnTo>
                  <a:cubicBezTo>
                    <a:pt x="9632" y="23354"/>
                    <a:pt x="9418" y="23425"/>
                    <a:pt x="9192" y="23497"/>
                  </a:cubicBezTo>
                  <a:cubicBezTo>
                    <a:pt x="8751" y="23640"/>
                    <a:pt x="8299" y="23735"/>
                    <a:pt x="7846" y="23818"/>
                  </a:cubicBezTo>
                  <a:cubicBezTo>
                    <a:pt x="7608" y="23854"/>
                    <a:pt x="7382" y="23890"/>
                    <a:pt x="7144" y="23914"/>
                  </a:cubicBezTo>
                  <a:cubicBezTo>
                    <a:pt x="6906" y="23949"/>
                    <a:pt x="6680" y="23961"/>
                    <a:pt x="6441" y="23973"/>
                  </a:cubicBezTo>
                  <a:cubicBezTo>
                    <a:pt x="6336" y="23981"/>
                    <a:pt x="6230" y="23986"/>
                    <a:pt x="6123" y="23986"/>
                  </a:cubicBezTo>
                  <a:cubicBezTo>
                    <a:pt x="5781" y="23986"/>
                    <a:pt x="5433" y="23940"/>
                    <a:pt x="5104" y="23829"/>
                  </a:cubicBezTo>
                  <a:lnTo>
                    <a:pt x="5104" y="23829"/>
                  </a:lnTo>
                  <a:cubicBezTo>
                    <a:pt x="5102" y="23826"/>
                    <a:pt x="5100" y="23822"/>
                    <a:pt x="5098" y="23819"/>
                  </a:cubicBezTo>
                  <a:lnTo>
                    <a:pt x="5098" y="23819"/>
                  </a:lnTo>
                  <a:cubicBezTo>
                    <a:pt x="5104" y="23802"/>
                    <a:pt x="5126" y="23792"/>
                    <a:pt x="5156" y="23783"/>
                  </a:cubicBezTo>
                  <a:cubicBezTo>
                    <a:pt x="5191" y="23759"/>
                    <a:pt x="5275" y="23723"/>
                    <a:pt x="5334" y="23687"/>
                  </a:cubicBezTo>
                  <a:lnTo>
                    <a:pt x="5727" y="23521"/>
                  </a:lnTo>
                  <a:cubicBezTo>
                    <a:pt x="6001" y="23390"/>
                    <a:pt x="6263" y="23283"/>
                    <a:pt x="6537" y="23140"/>
                  </a:cubicBezTo>
                  <a:cubicBezTo>
                    <a:pt x="7061" y="22890"/>
                    <a:pt x="7573" y="22592"/>
                    <a:pt x="8073" y="22235"/>
                  </a:cubicBezTo>
                  <a:lnTo>
                    <a:pt x="8251" y="22104"/>
                  </a:lnTo>
                  <a:lnTo>
                    <a:pt x="8430" y="21949"/>
                  </a:lnTo>
                  <a:cubicBezTo>
                    <a:pt x="8525" y="21854"/>
                    <a:pt x="8668" y="21747"/>
                    <a:pt x="8763" y="21639"/>
                  </a:cubicBezTo>
                  <a:cubicBezTo>
                    <a:pt x="8882" y="21532"/>
                    <a:pt x="8989" y="21413"/>
                    <a:pt x="9097" y="21318"/>
                  </a:cubicBezTo>
                  <a:cubicBezTo>
                    <a:pt x="9204" y="21199"/>
                    <a:pt x="9299" y="21092"/>
                    <a:pt x="9394" y="20973"/>
                  </a:cubicBezTo>
                  <a:cubicBezTo>
                    <a:pt x="9585" y="20746"/>
                    <a:pt x="9763" y="20508"/>
                    <a:pt x="9942" y="20258"/>
                  </a:cubicBezTo>
                  <a:cubicBezTo>
                    <a:pt x="10037" y="20139"/>
                    <a:pt x="10109" y="20020"/>
                    <a:pt x="10192" y="19889"/>
                  </a:cubicBezTo>
                  <a:cubicBezTo>
                    <a:pt x="10275" y="19770"/>
                    <a:pt x="10359" y="19627"/>
                    <a:pt x="10430" y="19496"/>
                  </a:cubicBezTo>
                  <a:lnTo>
                    <a:pt x="10704" y="19020"/>
                  </a:lnTo>
                  <a:lnTo>
                    <a:pt x="10156" y="18841"/>
                  </a:lnTo>
                  <a:cubicBezTo>
                    <a:pt x="9466" y="18639"/>
                    <a:pt x="8799" y="18377"/>
                    <a:pt x="8144" y="18079"/>
                  </a:cubicBezTo>
                  <a:cubicBezTo>
                    <a:pt x="7489" y="17782"/>
                    <a:pt x="6858" y="17448"/>
                    <a:pt x="6251" y="17067"/>
                  </a:cubicBezTo>
                  <a:cubicBezTo>
                    <a:pt x="5656" y="16698"/>
                    <a:pt x="5072" y="16282"/>
                    <a:pt x="4560" y="15817"/>
                  </a:cubicBezTo>
                  <a:cubicBezTo>
                    <a:pt x="4036" y="15365"/>
                    <a:pt x="3548" y="14865"/>
                    <a:pt x="3108" y="14317"/>
                  </a:cubicBezTo>
                  <a:cubicBezTo>
                    <a:pt x="2250" y="13234"/>
                    <a:pt x="1643" y="11983"/>
                    <a:pt x="1429" y="10662"/>
                  </a:cubicBezTo>
                  <a:cubicBezTo>
                    <a:pt x="1203" y="9328"/>
                    <a:pt x="1417" y="7947"/>
                    <a:pt x="2012" y="6709"/>
                  </a:cubicBezTo>
                  <a:cubicBezTo>
                    <a:pt x="2608" y="5471"/>
                    <a:pt x="3560" y="4375"/>
                    <a:pt x="4679" y="3482"/>
                  </a:cubicBezTo>
                  <a:cubicBezTo>
                    <a:pt x="5787" y="2601"/>
                    <a:pt x="7096" y="1899"/>
                    <a:pt x="8466" y="1423"/>
                  </a:cubicBezTo>
                  <a:cubicBezTo>
                    <a:pt x="9168" y="1196"/>
                    <a:pt x="9870" y="994"/>
                    <a:pt x="10585" y="851"/>
                  </a:cubicBezTo>
                  <a:cubicBezTo>
                    <a:pt x="11299" y="696"/>
                    <a:pt x="12025" y="613"/>
                    <a:pt x="12752" y="554"/>
                  </a:cubicBezTo>
                  <a:cubicBezTo>
                    <a:pt x="13217" y="519"/>
                    <a:pt x="13684" y="502"/>
                    <a:pt x="14150" y="502"/>
                  </a:cubicBezTo>
                  <a:close/>
                  <a:moveTo>
                    <a:pt x="14772" y="1"/>
                  </a:moveTo>
                  <a:cubicBezTo>
                    <a:pt x="14070" y="1"/>
                    <a:pt x="13368" y="34"/>
                    <a:pt x="12668" y="101"/>
                  </a:cubicBezTo>
                  <a:cubicBezTo>
                    <a:pt x="11918" y="184"/>
                    <a:pt x="11180" y="280"/>
                    <a:pt x="10442" y="434"/>
                  </a:cubicBezTo>
                  <a:cubicBezTo>
                    <a:pt x="9716" y="577"/>
                    <a:pt x="8989" y="780"/>
                    <a:pt x="8275" y="994"/>
                  </a:cubicBezTo>
                  <a:cubicBezTo>
                    <a:pt x="7561" y="1220"/>
                    <a:pt x="6858" y="1506"/>
                    <a:pt x="6180" y="1816"/>
                  </a:cubicBezTo>
                  <a:cubicBezTo>
                    <a:pt x="5489" y="2137"/>
                    <a:pt x="4822" y="2506"/>
                    <a:pt x="4191" y="2935"/>
                  </a:cubicBezTo>
                  <a:cubicBezTo>
                    <a:pt x="2929" y="3780"/>
                    <a:pt x="1786" y="4864"/>
                    <a:pt x="1000" y="6257"/>
                  </a:cubicBezTo>
                  <a:cubicBezTo>
                    <a:pt x="607" y="6935"/>
                    <a:pt x="310" y="7697"/>
                    <a:pt x="155" y="8483"/>
                  </a:cubicBezTo>
                  <a:cubicBezTo>
                    <a:pt x="119" y="8674"/>
                    <a:pt x="84" y="8876"/>
                    <a:pt x="60" y="9078"/>
                  </a:cubicBezTo>
                  <a:lnTo>
                    <a:pt x="48" y="9245"/>
                  </a:lnTo>
                  <a:lnTo>
                    <a:pt x="36" y="9376"/>
                  </a:lnTo>
                  <a:lnTo>
                    <a:pt x="12" y="9531"/>
                  </a:lnTo>
                  <a:lnTo>
                    <a:pt x="12" y="9674"/>
                  </a:lnTo>
                  <a:cubicBezTo>
                    <a:pt x="0" y="10079"/>
                    <a:pt x="36" y="10483"/>
                    <a:pt x="72" y="10876"/>
                  </a:cubicBezTo>
                  <a:cubicBezTo>
                    <a:pt x="119" y="11281"/>
                    <a:pt x="214" y="11674"/>
                    <a:pt x="334" y="12055"/>
                  </a:cubicBezTo>
                  <a:cubicBezTo>
                    <a:pt x="453" y="12448"/>
                    <a:pt x="584" y="12817"/>
                    <a:pt x="762" y="13174"/>
                  </a:cubicBezTo>
                  <a:cubicBezTo>
                    <a:pt x="1107" y="13900"/>
                    <a:pt x="1548" y="14555"/>
                    <a:pt x="2036" y="15162"/>
                  </a:cubicBezTo>
                  <a:cubicBezTo>
                    <a:pt x="2548" y="15758"/>
                    <a:pt x="3108" y="16317"/>
                    <a:pt x="3703" y="16806"/>
                  </a:cubicBezTo>
                  <a:cubicBezTo>
                    <a:pt x="4322" y="17294"/>
                    <a:pt x="4953" y="17710"/>
                    <a:pt x="5632" y="18103"/>
                  </a:cubicBezTo>
                  <a:cubicBezTo>
                    <a:pt x="6287" y="18484"/>
                    <a:pt x="6977" y="18806"/>
                    <a:pt x="7692" y="19080"/>
                  </a:cubicBezTo>
                  <a:cubicBezTo>
                    <a:pt x="8233" y="19287"/>
                    <a:pt x="8774" y="19460"/>
                    <a:pt x="9331" y="19610"/>
                  </a:cubicBezTo>
                  <a:lnTo>
                    <a:pt x="9331" y="19610"/>
                  </a:lnTo>
                  <a:cubicBezTo>
                    <a:pt x="9289" y="19691"/>
                    <a:pt x="9249" y="19766"/>
                    <a:pt x="9204" y="19842"/>
                  </a:cubicBezTo>
                  <a:cubicBezTo>
                    <a:pt x="9061" y="20080"/>
                    <a:pt x="8918" y="20318"/>
                    <a:pt x="8751" y="20532"/>
                  </a:cubicBezTo>
                  <a:cubicBezTo>
                    <a:pt x="8608" y="20758"/>
                    <a:pt x="8418" y="20985"/>
                    <a:pt x="8251" y="21187"/>
                  </a:cubicBezTo>
                  <a:cubicBezTo>
                    <a:pt x="8144" y="21294"/>
                    <a:pt x="8061" y="21389"/>
                    <a:pt x="7965" y="21485"/>
                  </a:cubicBezTo>
                  <a:lnTo>
                    <a:pt x="7811" y="21639"/>
                  </a:lnTo>
                  <a:lnTo>
                    <a:pt x="7668" y="21782"/>
                  </a:lnTo>
                  <a:cubicBezTo>
                    <a:pt x="7251" y="22163"/>
                    <a:pt x="6787" y="22497"/>
                    <a:pt x="6310" y="22818"/>
                  </a:cubicBezTo>
                  <a:cubicBezTo>
                    <a:pt x="6072" y="22973"/>
                    <a:pt x="5834" y="23128"/>
                    <a:pt x="5584" y="23271"/>
                  </a:cubicBezTo>
                  <a:cubicBezTo>
                    <a:pt x="5465" y="23354"/>
                    <a:pt x="5334" y="23425"/>
                    <a:pt x="5215" y="23509"/>
                  </a:cubicBezTo>
                  <a:cubicBezTo>
                    <a:pt x="5156" y="23556"/>
                    <a:pt x="5096" y="23592"/>
                    <a:pt x="5037" y="23652"/>
                  </a:cubicBezTo>
                  <a:cubicBezTo>
                    <a:pt x="5001" y="23675"/>
                    <a:pt x="4977" y="23687"/>
                    <a:pt x="4941" y="23747"/>
                  </a:cubicBezTo>
                  <a:cubicBezTo>
                    <a:pt x="4941" y="23771"/>
                    <a:pt x="4929" y="23783"/>
                    <a:pt x="4929" y="23806"/>
                  </a:cubicBezTo>
                  <a:cubicBezTo>
                    <a:pt x="4929" y="23830"/>
                    <a:pt x="4929" y="23854"/>
                    <a:pt x="4941" y="23890"/>
                  </a:cubicBezTo>
                  <a:cubicBezTo>
                    <a:pt x="4953" y="23925"/>
                    <a:pt x="5001" y="23949"/>
                    <a:pt x="5013" y="23949"/>
                  </a:cubicBezTo>
                  <a:cubicBezTo>
                    <a:pt x="5465" y="24164"/>
                    <a:pt x="5953" y="24271"/>
                    <a:pt x="6394" y="24378"/>
                  </a:cubicBezTo>
                  <a:cubicBezTo>
                    <a:pt x="6632" y="24390"/>
                    <a:pt x="6894" y="24390"/>
                    <a:pt x="7132" y="24390"/>
                  </a:cubicBezTo>
                  <a:cubicBezTo>
                    <a:pt x="7382" y="24378"/>
                    <a:pt x="7620" y="24378"/>
                    <a:pt x="7858" y="24366"/>
                  </a:cubicBezTo>
                  <a:cubicBezTo>
                    <a:pt x="8346" y="24354"/>
                    <a:pt x="8823" y="24295"/>
                    <a:pt x="9311" y="24187"/>
                  </a:cubicBezTo>
                  <a:cubicBezTo>
                    <a:pt x="9549" y="24128"/>
                    <a:pt x="9787" y="24068"/>
                    <a:pt x="10025" y="23997"/>
                  </a:cubicBezTo>
                  <a:lnTo>
                    <a:pt x="10204" y="23937"/>
                  </a:lnTo>
                  <a:lnTo>
                    <a:pt x="10382" y="23878"/>
                  </a:lnTo>
                  <a:cubicBezTo>
                    <a:pt x="10501" y="23830"/>
                    <a:pt x="10609" y="23783"/>
                    <a:pt x="10728" y="23735"/>
                  </a:cubicBezTo>
                  <a:cubicBezTo>
                    <a:pt x="10954" y="23652"/>
                    <a:pt x="11180" y="23544"/>
                    <a:pt x="11394" y="23437"/>
                  </a:cubicBezTo>
                  <a:cubicBezTo>
                    <a:pt x="11621" y="23342"/>
                    <a:pt x="11835" y="23223"/>
                    <a:pt x="12049" y="23104"/>
                  </a:cubicBezTo>
                  <a:cubicBezTo>
                    <a:pt x="12276" y="22961"/>
                    <a:pt x="12490" y="22842"/>
                    <a:pt x="12692" y="22711"/>
                  </a:cubicBezTo>
                  <a:cubicBezTo>
                    <a:pt x="12907" y="22580"/>
                    <a:pt x="13097" y="22449"/>
                    <a:pt x="13299" y="22294"/>
                  </a:cubicBezTo>
                  <a:cubicBezTo>
                    <a:pt x="13514" y="22151"/>
                    <a:pt x="13704" y="21997"/>
                    <a:pt x="13895" y="21830"/>
                  </a:cubicBezTo>
                  <a:cubicBezTo>
                    <a:pt x="13990" y="21747"/>
                    <a:pt x="14097" y="21675"/>
                    <a:pt x="14181" y="21580"/>
                  </a:cubicBezTo>
                  <a:lnTo>
                    <a:pt x="14335" y="21449"/>
                  </a:lnTo>
                  <a:lnTo>
                    <a:pt x="14466" y="21330"/>
                  </a:lnTo>
                  <a:cubicBezTo>
                    <a:pt x="14645" y="21151"/>
                    <a:pt x="14823" y="20973"/>
                    <a:pt x="14990" y="20794"/>
                  </a:cubicBezTo>
                  <a:cubicBezTo>
                    <a:pt x="15084" y="20679"/>
                    <a:pt x="15182" y="20567"/>
                    <a:pt x="15282" y="20453"/>
                  </a:cubicBezTo>
                  <a:lnTo>
                    <a:pt x="15282" y="20453"/>
                  </a:lnTo>
                  <a:cubicBezTo>
                    <a:pt x="15424" y="20454"/>
                    <a:pt x="15565" y="20455"/>
                    <a:pt x="15706" y="20455"/>
                  </a:cubicBezTo>
                  <a:cubicBezTo>
                    <a:pt x="16229" y="20455"/>
                    <a:pt x="16750" y="20442"/>
                    <a:pt x="17276" y="20401"/>
                  </a:cubicBezTo>
                  <a:cubicBezTo>
                    <a:pt x="18038" y="20342"/>
                    <a:pt x="18800" y="20246"/>
                    <a:pt x="19550" y="20092"/>
                  </a:cubicBezTo>
                  <a:cubicBezTo>
                    <a:pt x="20312" y="19949"/>
                    <a:pt x="21062" y="19770"/>
                    <a:pt x="21789" y="19508"/>
                  </a:cubicBezTo>
                  <a:cubicBezTo>
                    <a:pt x="22515" y="19270"/>
                    <a:pt x="23229" y="18972"/>
                    <a:pt x="23932" y="18615"/>
                  </a:cubicBezTo>
                  <a:cubicBezTo>
                    <a:pt x="24634" y="18282"/>
                    <a:pt x="25301" y="17865"/>
                    <a:pt x="25920" y="17389"/>
                  </a:cubicBezTo>
                  <a:cubicBezTo>
                    <a:pt x="26551" y="16913"/>
                    <a:pt x="27146" y="16377"/>
                    <a:pt x="27670" y="15758"/>
                  </a:cubicBezTo>
                  <a:cubicBezTo>
                    <a:pt x="28182" y="15151"/>
                    <a:pt x="28647" y="14484"/>
                    <a:pt x="28992" y="13734"/>
                  </a:cubicBezTo>
                  <a:cubicBezTo>
                    <a:pt x="29337" y="12996"/>
                    <a:pt x="29575" y="12210"/>
                    <a:pt x="29671" y="11388"/>
                  </a:cubicBezTo>
                  <a:cubicBezTo>
                    <a:pt x="29778" y="10567"/>
                    <a:pt x="29754" y="9745"/>
                    <a:pt x="29587" y="8947"/>
                  </a:cubicBezTo>
                  <a:cubicBezTo>
                    <a:pt x="29421" y="8138"/>
                    <a:pt x="29123" y="7364"/>
                    <a:pt x="28754" y="6673"/>
                  </a:cubicBezTo>
                  <a:cubicBezTo>
                    <a:pt x="27992" y="5256"/>
                    <a:pt x="26873" y="4090"/>
                    <a:pt x="25646" y="3173"/>
                  </a:cubicBezTo>
                  <a:cubicBezTo>
                    <a:pt x="24396" y="2244"/>
                    <a:pt x="23003" y="1566"/>
                    <a:pt x="21562" y="1077"/>
                  </a:cubicBezTo>
                  <a:cubicBezTo>
                    <a:pt x="20122" y="565"/>
                    <a:pt x="18633" y="268"/>
                    <a:pt x="17145" y="125"/>
                  </a:cubicBezTo>
                  <a:cubicBezTo>
                    <a:pt x="16356" y="43"/>
                    <a:pt x="15564" y="1"/>
                    <a:pt x="1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142;p75"/>
            <p:cNvSpPr/>
            <p:nvPr/>
          </p:nvSpPr>
          <p:spPr>
            <a:xfrm>
              <a:off x="2562571" y="3719886"/>
              <a:ext cx="215346" cy="327104"/>
            </a:xfrm>
            <a:custGeom>
              <a:avLst/>
              <a:gdLst/>
              <a:ahLst/>
              <a:cxnLst/>
              <a:rect l="l" t="t" r="r" b="b"/>
              <a:pathLst>
                <a:path w="6906" h="10490" extrusionOk="0">
                  <a:moveTo>
                    <a:pt x="6430" y="0"/>
                  </a:moveTo>
                  <a:cubicBezTo>
                    <a:pt x="6430" y="0"/>
                    <a:pt x="6430" y="48"/>
                    <a:pt x="6418" y="155"/>
                  </a:cubicBezTo>
                  <a:cubicBezTo>
                    <a:pt x="6394" y="250"/>
                    <a:pt x="6382" y="405"/>
                    <a:pt x="6370" y="584"/>
                  </a:cubicBezTo>
                  <a:cubicBezTo>
                    <a:pt x="6358" y="762"/>
                    <a:pt x="6322" y="988"/>
                    <a:pt x="6287" y="1239"/>
                  </a:cubicBezTo>
                  <a:cubicBezTo>
                    <a:pt x="6287" y="1298"/>
                    <a:pt x="6275" y="1369"/>
                    <a:pt x="6275" y="1429"/>
                  </a:cubicBezTo>
                  <a:cubicBezTo>
                    <a:pt x="6275" y="1500"/>
                    <a:pt x="6263" y="1560"/>
                    <a:pt x="6251" y="1643"/>
                  </a:cubicBezTo>
                  <a:cubicBezTo>
                    <a:pt x="6239" y="1774"/>
                    <a:pt x="6215" y="1917"/>
                    <a:pt x="6191" y="2072"/>
                  </a:cubicBezTo>
                  <a:cubicBezTo>
                    <a:pt x="6132" y="2370"/>
                    <a:pt x="6072" y="2691"/>
                    <a:pt x="5977" y="3024"/>
                  </a:cubicBezTo>
                  <a:cubicBezTo>
                    <a:pt x="5965" y="3108"/>
                    <a:pt x="5929" y="3179"/>
                    <a:pt x="5918" y="3274"/>
                  </a:cubicBezTo>
                  <a:cubicBezTo>
                    <a:pt x="5906" y="3358"/>
                    <a:pt x="5870" y="3441"/>
                    <a:pt x="5846" y="3525"/>
                  </a:cubicBezTo>
                  <a:cubicBezTo>
                    <a:pt x="5822" y="3596"/>
                    <a:pt x="5798" y="3691"/>
                    <a:pt x="5775" y="3775"/>
                  </a:cubicBezTo>
                  <a:cubicBezTo>
                    <a:pt x="5739" y="3858"/>
                    <a:pt x="5715" y="3941"/>
                    <a:pt x="5679" y="4036"/>
                  </a:cubicBezTo>
                  <a:lnTo>
                    <a:pt x="5596" y="4298"/>
                  </a:lnTo>
                  <a:cubicBezTo>
                    <a:pt x="5560" y="4370"/>
                    <a:pt x="5525" y="4465"/>
                    <a:pt x="5489" y="4548"/>
                  </a:cubicBezTo>
                  <a:cubicBezTo>
                    <a:pt x="5417" y="4727"/>
                    <a:pt x="5346" y="4894"/>
                    <a:pt x="5251" y="5072"/>
                  </a:cubicBezTo>
                  <a:cubicBezTo>
                    <a:pt x="5072" y="5418"/>
                    <a:pt x="4882" y="5763"/>
                    <a:pt x="4667" y="6084"/>
                  </a:cubicBezTo>
                  <a:cubicBezTo>
                    <a:pt x="4465" y="6394"/>
                    <a:pt x="4239" y="6727"/>
                    <a:pt x="3989" y="7025"/>
                  </a:cubicBezTo>
                  <a:cubicBezTo>
                    <a:pt x="3870" y="7192"/>
                    <a:pt x="3739" y="7323"/>
                    <a:pt x="3620" y="7465"/>
                  </a:cubicBezTo>
                  <a:cubicBezTo>
                    <a:pt x="3477" y="7620"/>
                    <a:pt x="3358" y="7751"/>
                    <a:pt x="3227" y="7882"/>
                  </a:cubicBezTo>
                  <a:cubicBezTo>
                    <a:pt x="2703" y="8418"/>
                    <a:pt x="2167" y="8882"/>
                    <a:pt x="1691" y="9275"/>
                  </a:cubicBezTo>
                  <a:cubicBezTo>
                    <a:pt x="1453" y="9466"/>
                    <a:pt x="1238" y="9632"/>
                    <a:pt x="1024" y="9775"/>
                  </a:cubicBezTo>
                  <a:cubicBezTo>
                    <a:pt x="822" y="9930"/>
                    <a:pt x="643" y="10061"/>
                    <a:pt x="488" y="10168"/>
                  </a:cubicBezTo>
                  <a:cubicBezTo>
                    <a:pt x="345" y="10263"/>
                    <a:pt x="226" y="10347"/>
                    <a:pt x="131" y="10406"/>
                  </a:cubicBezTo>
                  <a:lnTo>
                    <a:pt x="0" y="10490"/>
                  </a:lnTo>
                  <a:cubicBezTo>
                    <a:pt x="0" y="10490"/>
                    <a:pt x="60" y="10490"/>
                    <a:pt x="83" y="10466"/>
                  </a:cubicBezTo>
                  <a:cubicBezTo>
                    <a:pt x="191" y="10454"/>
                    <a:pt x="345" y="10418"/>
                    <a:pt x="524" y="10371"/>
                  </a:cubicBezTo>
                  <a:cubicBezTo>
                    <a:pt x="893" y="10287"/>
                    <a:pt x="1393" y="10132"/>
                    <a:pt x="1988" y="9859"/>
                  </a:cubicBezTo>
                  <a:cubicBezTo>
                    <a:pt x="2286" y="9704"/>
                    <a:pt x="2608" y="9537"/>
                    <a:pt x="2917" y="9347"/>
                  </a:cubicBezTo>
                  <a:cubicBezTo>
                    <a:pt x="3239" y="9156"/>
                    <a:pt x="3572" y="8930"/>
                    <a:pt x="3882" y="8668"/>
                  </a:cubicBezTo>
                  <a:cubicBezTo>
                    <a:pt x="4191" y="8394"/>
                    <a:pt x="4525" y="8108"/>
                    <a:pt x="4810" y="7787"/>
                  </a:cubicBezTo>
                  <a:cubicBezTo>
                    <a:pt x="5120" y="7477"/>
                    <a:pt x="5370" y="7120"/>
                    <a:pt x="5620" y="6739"/>
                  </a:cubicBezTo>
                  <a:cubicBezTo>
                    <a:pt x="5739" y="6549"/>
                    <a:pt x="5858" y="6358"/>
                    <a:pt x="5965" y="6168"/>
                  </a:cubicBezTo>
                  <a:cubicBezTo>
                    <a:pt x="6072" y="5965"/>
                    <a:pt x="6179" y="5775"/>
                    <a:pt x="6251" y="5572"/>
                  </a:cubicBezTo>
                  <a:cubicBezTo>
                    <a:pt x="6299" y="5477"/>
                    <a:pt x="6334" y="5370"/>
                    <a:pt x="6382" y="5275"/>
                  </a:cubicBezTo>
                  <a:cubicBezTo>
                    <a:pt x="6430" y="5168"/>
                    <a:pt x="6453" y="5060"/>
                    <a:pt x="6489" y="4953"/>
                  </a:cubicBezTo>
                  <a:cubicBezTo>
                    <a:pt x="6537" y="4870"/>
                    <a:pt x="6560" y="4763"/>
                    <a:pt x="6596" y="4656"/>
                  </a:cubicBezTo>
                  <a:cubicBezTo>
                    <a:pt x="6620" y="4560"/>
                    <a:pt x="6632" y="4453"/>
                    <a:pt x="6668" y="4346"/>
                  </a:cubicBezTo>
                  <a:cubicBezTo>
                    <a:pt x="6691" y="4239"/>
                    <a:pt x="6715" y="4156"/>
                    <a:pt x="6739" y="4048"/>
                  </a:cubicBezTo>
                  <a:cubicBezTo>
                    <a:pt x="6751" y="3941"/>
                    <a:pt x="6775" y="3858"/>
                    <a:pt x="6787" y="3751"/>
                  </a:cubicBezTo>
                  <a:cubicBezTo>
                    <a:pt x="6799" y="3644"/>
                    <a:pt x="6811" y="3548"/>
                    <a:pt x="6834" y="3453"/>
                  </a:cubicBezTo>
                  <a:cubicBezTo>
                    <a:pt x="6846" y="3370"/>
                    <a:pt x="6858" y="3263"/>
                    <a:pt x="6858" y="3167"/>
                  </a:cubicBezTo>
                  <a:cubicBezTo>
                    <a:pt x="6906" y="2798"/>
                    <a:pt x="6894" y="2441"/>
                    <a:pt x="6870" y="2120"/>
                  </a:cubicBezTo>
                  <a:cubicBezTo>
                    <a:pt x="6858" y="1953"/>
                    <a:pt x="6846" y="1798"/>
                    <a:pt x="6834" y="1655"/>
                  </a:cubicBezTo>
                  <a:cubicBezTo>
                    <a:pt x="6811" y="1584"/>
                    <a:pt x="6811" y="1524"/>
                    <a:pt x="6799" y="1441"/>
                  </a:cubicBezTo>
                  <a:cubicBezTo>
                    <a:pt x="6787" y="1369"/>
                    <a:pt x="6775" y="1298"/>
                    <a:pt x="6751" y="1239"/>
                  </a:cubicBezTo>
                  <a:cubicBezTo>
                    <a:pt x="6715" y="965"/>
                    <a:pt x="6668" y="750"/>
                    <a:pt x="6608" y="572"/>
                  </a:cubicBezTo>
                  <a:cubicBezTo>
                    <a:pt x="6549" y="393"/>
                    <a:pt x="6501" y="238"/>
                    <a:pt x="6477" y="155"/>
                  </a:cubicBezTo>
                  <a:cubicBezTo>
                    <a:pt x="6441" y="48"/>
                    <a:pt x="6430" y="0"/>
                    <a:pt x="6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143;p75"/>
            <p:cNvSpPr/>
            <p:nvPr/>
          </p:nvSpPr>
          <p:spPr>
            <a:xfrm>
              <a:off x="2747824" y="3828649"/>
              <a:ext cx="96541" cy="176025"/>
            </a:xfrm>
            <a:custGeom>
              <a:avLst/>
              <a:gdLst/>
              <a:ahLst/>
              <a:cxnLst/>
              <a:rect l="l" t="t" r="r" b="b"/>
              <a:pathLst>
                <a:path w="3096" h="5645" extrusionOk="0">
                  <a:moveTo>
                    <a:pt x="2655" y="1"/>
                  </a:moveTo>
                  <a:cubicBezTo>
                    <a:pt x="2655" y="1"/>
                    <a:pt x="2620" y="120"/>
                    <a:pt x="2560" y="298"/>
                  </a:cubicBezTo>
                  <a:cubicBezTo>
                    <a:pt x="2524" y="382"/>
                    <a:pt x="2501" y="501"/>
                    <a:pt x="2453" y="620"/>
                  </a:cubicBezTo>
                  <a:cubicBezTo>
                    <a:pt x="2417" y="739"/>
                    <a:pt x="2382" y="870"/>
                    <a:pt x="2334" y="1025"/>
                  </a:cubicBezTo>
                  <a:cubicBezTo>
                    <a:pt x="2322" y="1096"/>
                    <a:pt x="2298" y="1168"/>
                    <a:pt x="2274" y="1251"/>
                  </a:cubicBezTo>
                  <a:cubicBezTo>
                    <a:pt x="2239" y="1322"/>
                    <a:pt x="2227" y="1394"/>
                    <a:pt x="2203" y="1489"/>
                  </a:cubicBezTo>
                  <a:cubicBezTo>
                    <a:pt x="2167" y="1644"/>
                    <a:pt x="2096" y="1811"/>
                    <a:pt x="2048" y="1989"/>
                  </a:cubicBezTo>
                  <a:cubicBezTo>
                    <a:pt x="1989" y="2168"/>
                    <a:pt x="1941" y="2346"/>
                    <a:pt x="1870" y="2513"/>
                  </a:cubicBezTo>
                  <a:cubicBezTo>
                    <a:pt x="1822" y="2692"/>
                    <a:pt x="1739" y="2858"/>
                    <a:pt x="1679" y="3037"/>
                  </a:cubicBezTo>
                  <a:cubicBezTo>
                    <a:pt x="1584" y="3192"/>
                    <a:pt x="1524" y="3358"/>
                    <a:pt x="1441" y="3525"/>
                  </a:cubicBezTo>
                  <a:cubicBezTo>
                    <a:pt x="1370" y="3680"/>
                    <a:pt x="1262" y="3835"/>
                    <a:pt x="1191" y="4001"/>
                  </a:cubicBezTo>
                  <a:cubicBezTo>
                    <a:pt x="1096" y="4144"/>
                    <a:pt x="1024" y="4299"/>
                    <a:pt x="917" y="4430"/>
                  </a:cubicBezTo>
                  <a:cubicBezTo>
                    <a:pt x="870" y="4501"/>
                    <a:pt x="834" y="4573"/>
                    <a:pt x="786" y="4632"/>
                  </a:cubicBezTo>
                  <a:lnTo>
                    <a:pt x="643" y="4811"/>
                  </a:lnTo>
                  <a:cubicBezTo>
                    <a:pt x="560" y="4954"/>
                    <a:pt x="477" y="5037"/>
                    <a:pt x="393" y="5144"/>
                  </a:cubicBezTo>
                  <a:cubicBezTo>
                    <a:pt x="369" y="5204"/>
                    <a:pt x="322" y="5251"/>
                    <a:pt x="298" y="5287"/>
                  </a:cubicBezTo>
                  <a:cubicBezTo>
                    <a:pt x="250" y="5335"/>
                    <a:pt x="215" y="5370"/>
                    <a:pt x="191" y="5406"/>
                  </a:cubicBezTo>
                  <a:cubicBezTo>
                    <a:pt x="60" y="5561"/>
                    <a:pt x="0" y="5644"/>
                    <a:pt x="0" y="5644"/>
                  </a:cubicBezTo>
                  <a:cubicBezTo>
                    <a:pt x="0" y="5644"/>
                    <a:pt x="119" y="5632"/>
                    <a:pt x="298" y="5632"/>
                  </a:cubicBezTo>
                  <a:cubicBezTo>
                    <a:pt x="358" y="5621"/>
                    <a:pt x="393" y="5621"/>
                    <a:pt x="453" y="5609"/>
                  </a:cubicBezTo>
                  <a:cubicBezTo>
                    <a:pt x="500" y="5585"/>
                    <a:pt x="572" y="5561"/>
                    <a:pt x="631" y="5549"/>
                  </a:cubicBezTo>
                  <a:cubicBezTo>
                    <a:pt x="774" y="5501"/>
                    <a:pt x="917" y="5454"/>
                    <a:pt x="1072" y="5370"/>
                  </a:cubicBezTo>
                  <a:cubicBezTo>
                    <a:pt x="1143" y="5323"/>
                    <a:pt x="1215" y="5275"/>
                    <a:pt x="1310" y="5228"/>
                  </a:cubicBezTo>
                  <a:cubicBezTo>
                    <a:pt x="1381" y="5192"/>
                    <a:pt x="1465" y="5132"/>
                    <a:pt x="1536" y="5073"/>
                  </a:cubicBezTo>
                  <a:cubicBezTo>
                    <a:pt x="1715" y="4954"/>
                    <a:pt x="1858" y="4799"/>
                    <a:pt x="2013" y="4656"/>
                  </a:cubicBezTo>
                  <a:cubicBezTo>
                    <a:pt x="2096" y="4573"/>
                    <a:pt x="2155" y="4489"/>
                    <a:pt x="2227" y="4394"/>
                  </a:cubicBezTo>
                  <a:cubicBezTo>
                    <a:pt x="2298" y="4311"/>
                    <a:pt x="2358" y="4216"/>
                    <a:pt x="2417" y="4120"/>
                  </a:cubicBezTo>
                  <a:cubicBezTo>
                    <a:pt x="2548" y="3918"/>
                    <a:pt x="2644" y="3716"/>
                    <a:pt x="2751" y="3501"/>
                  </a:cubicBezTo>
                  <a:cubicBezTo>
                    <a:pt x="2822" y="3287"/>
                    <a:pt x="2905" y="3073"/>
                    <a:pt x="2953" y="2846"/>
                  </a:cubicBezTo>
                  <a:cubicBezTo>
                    <a:pt x="2965" y="2751"/>
                    <a:pt x="3001" y="2632"/>
                    <a:pt x="3013" y="2525"/>
                  </a:cubicBezTo>
                  <a:cubicBezTo>
                    <a:pt x="3036" y="2406"/>
                    <a:pt x="3048" y="2299"/>
                    <a:pt x="3060" y="2192"/>
                  </a:cubicBezTo>
                  <a:cubicBezTo>
                    <a:pt x="3072" y="1989"/>
                    <a:pt x="3096" y="1775"/>
                    <a:pt x="3072" y="1584"/>
                  </a:cubicBezTo>
                  <a:cubicBezTo>
                    <a:pt x="3072" y="1477"/>
                    <a:pt x="3072" y="1394"/>
                    <a:pt x="3060" y="1299"/>
                  </a:cubicBezTo>
                  <a:cubicBezTo>
                    <a:pt x="3048" y="1215"/>
                    <a:pt x="3025" y="1144"/>
                    <a:pt x="3013" y="1049"/>
                  </a:cubicBezTo>
                  <a:cubicBezTo>
                    <a:pt x="2989" y="882"/>
                    <a:pt x="2953" y="739"/>
                    <a:pt x="2917" y="608"/>
                  </a:cubicBezTo>
                  <a:cubicBezTo>
                    <a:pt x="2870" y="489"/>
                    <a:pt x="2834" y="370"/>
                    <a:pt x="2798" y="275"/>
                  </a:cubicBezTo>
                  <a:cubicBezTo>
                    <a:pt x="2715" y="96"/>
                    <a:pt x="2655" y="1"/>
                    <a:pt x="2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144;p75"/>
            <p:cNvSpPr/>
            <p:nvPr/>
          </p:nvSpPr>
          <p:spPr>
            <a:xfrm>
              <a:off x="1007335" y="3958241"/>
              <a:ext cx="200160" cy="209047"/>
            </a:xfrm>
            <a:custGeom>
              <a:avLst/>
              <a:gdLst/>
              <a:ahLst/>
              <a:cxnLst/>
              <a:rect l="l" t="t" r="r" b="b"/>
              <a:pathLst>
                <a:path w="6419" h="6704" extrusionOk="0">
                  <a:moveTo>
                    <a:pt x="1" y="0"/>
                  </a:moveTo>
                  <a:cubicBezTo>
                    <a:pt x="1" y="0"/>
                    <a:pt x="13" y="155"/>
                    <a:pt x="72" y="405"/>
                  </a:cubicBezTo>
                  <a:cubicBezTo>
                    <a:pt x="96" y="548"/>
                    <a:pt x="132" y="703"/>
                    <a:pt x="191" y="881"/>
                  </a:cubicBezTo>
                  <a:cubicBezTo>
                    <a:pt x="239" y="1084"/>
                    <a:pt x="334" y="1262"/>
                    <a:pt x="418" y="1476"/>
                  </a:cubicBezTo>
                  <a:cubicBezTo>
                    <a:pt x="501" y="1691"/>
                    <a:pt x="620" y="1893"/>
                    <a:pt x="739" y="2131"/>
                  </a:cubicBezTo>
                  <a:cubicBezTo>
                    <a:pt x="882" y="2357"/>
                    <a:pt x="1025" y="2608"/>
                    <a:pt x="1191" y="2834"/>
                  </a:cubicBezTo>
                  <a:cubicBezTo>
                    <a:pt x="1358" y="3072"/>
                    <a:pt x="1537" y="3310"/>
                    <a:pt x="1727" y="3536"/>
                  </a:cubicBezTo>
                  <a:cubicBezTo>
                    <a:pt x="1906" y="3774"/>
                    <a:pt x="2108" y="3977"/>
                    <a:pt x="2323" y="4203"/>
                  </a:cubicBezTo>
                  <a:cubicBezTo>
                    <a:pt x="2549" y="4417"/>
                    <a:pt x="2751" y="4620"/>
                    <a:pt x="2977" y="4810"/>
                  </a:cubicBezTo>
                  <a:cubicBezTo>
                    <a:pt x="3204" y="5024"/>
                    <a:pt x="3442" y="5203"/>
                    <a:pt x="3656" y="5358"/>
                  </a:cubicBezTo>
                  <a:cubicBezTo>
                    <a:pt x="3882" y="5536"/>
                    <a:pt x="4109" y="5679"/>
                    <a:pt x="4335" y="5822"/>
                  </a:cubicBezTo>
                  <a:cubicBezTo>
                    <a:pt x="4549" y="5953"/>
                    <a:pt x="4763" y="6072"/>
                    <a:pt x="4966" y="6179"/>
                  </a:cubicBezTo>
                  <a:cubicBezTo>
                    <a:pt x="5180" y="6275"/>
                    <a:pt x="5359" y="6370"/>
                    <a:pt x="5537" y="6429"/>
                  </a:cubicBezTo>
                  <a:cubicBezTo>
                    <a:pt x="5716" y="6513"/>
                    <a:pt x="5859" y="6572"/>
                    <a:pt x="6002" y="6596"/>
                  </a:cubicBezTo>
                  <a:cubicBezTo>
                    <a:pt x="6264" y="6668"/>
                    <a:pt x="6418" y="6703"/>
                    <a:pt x="6418" y="6703"/>
                  </a:cubicBezTo>
                  <a:cubicBezTo>
                    <a:pt x="6418" y="6703"/>
                    <a:pt x="6311" y="6584"/>
                    <a:pt x="6133" y="6394"/>
                  </a:cubicBezTo>
                  <a:cubicBezTo>
                    <a:pt x="6049" y="6298"/>
                    <a:pt x="5930" y="6167"/>
                    <a:pt x="5811" y="6048"/>
                  </a:cubicBezTo>
                  <a:cubicBezTo>
                    <a:pt x="5668" y="5929"/>
                    <a:pt x="5537" y="5763"/>
                    <a:pt x="5394" y="5620"/>
                  </a:cubicBezTo>
                  <a:cubicBezTo>
                    <a:pt x="5097" y="5298"/>
                    <a:pt x="4740" y="4941"/>
                    <a:pt x="4359" y="4560"/>
                  </a:cubicBezTo>
                  <a:cubicBezTo>
                    <a:pt x="3989" y="4167"/>
                    <a:pt x="3585" y="3751"/>
                    <a:pt x="3180" y="3358"/>
                  </a:cubicBezTo>
                  <a:cubicBezTo>
                    <a:pt x="3085" y="3250"/>
                    <a:pt x="2989" y="3143"/>
                    <a:pt x="2882" y="3036"/>
                  </a:cubicBezTo>
                  <a:cubicBezTo>
                    <a:pt x="2787" y="2941"/>
                    <a:pt x="2680" y="2846"/>
                    <a:pt x="2585" y="2738"/>
                  </a:cubicBezTo>
                  <a:lnTo>
                    <a:pt x="2287" y="2441"/>
                  </a:lnTo>
                  <a:cubicBezTo>
                    <a:pt x="2204" y="2346"/>
                    <a:pt x="2096" y="2238"/>
                    <a:pt x="2013" y="2143"/>
                  </a:cubicBezTo>
                  <a:cubicBezTo>
                    <a:pt x="1823" y="1965"/>
                    <a:pt x="1656" y="1774"/>
                    <a:pt x="1477" y="1595"/>
                  </a:cubicBezTo>
                  <a:cubicBezTo>
                    <a:pt x="1311" y="1417"/>
                    <a:pt x="1144" y="1262"/>
                    <a:pt x="1001" y="1095"/>
                  </a:cubicBezTo>
                  <a:cubicBezTo>
                    <a:pt x="930" y="1012"/>
                    <a:pt x="846" y="941"/>
                    <a:pt x="787" y="869"/>
                  </a:cubicBezTo>
                  <a:cubicBezTo>
                    <a:pt x="751" y="845"/>
                    <a:pt x="715" y="798"/>
                    <a:pt x="691" y="762"/>
                  </a:cubicBezTo>
                  <a:cubicBezTo>
                    <a:pt x="656" y="714"/>
                    <a:pt x="632" y="691"/>
                    <a:pt x="596" y="667"/>
                  </a:cubicBezTo>
                  <a:cubicBezTo>
                    <a:pt x="477" y="524"/>
                    <a:pt x="370" y="417"/>
                    <a:pt x="287" y="322"/>
                  </a:cubicBezTo>
                  <a:cubicBezTo>
                    <a:pt x="108" y="1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145;p75"/>
            <p:cNvSpPr/>
            <p:nvPr/>
          </p:nvSpPr>
          <p:spPr>
            <a:xfrm>
              <a:off x="984322" y="4074426"/>
              <a:ext cx="129969" cy="105833"/>
            </a:xfrm>
            <a:custGeom>
              <a:avLst/>
              <a:gdLst/>
              <a:ahLst/>
              <a:cxnLst/>
              <a:rect l="l" t="t" r="r" b="b"/>
              <a:pathLst>
                <a:path w="4168" h="3394" extrusionOk="0">
                  <a:moveTo>
                    <a:pt x="1" y="1"/>
                  </a:moveTo>
                  <a:cubicBezTo>
                    <a:pt x="1" y="1"/>
                    <a:pt x="1" y="108"/>
                    <a:pt x="24" y="251"/>
                  </a:cubicBezTo>
                  <a:cubicBezTo>
                    <a:pt x="24" y="322"/>
                    <a:pt x="48" y="429"/>
                    <a:pt x="84" y="536"/>
                  </a:cubicBezTo>
                  <a:cubicBezTo>
                    <a:pt x="120" y="644"/>
                    <a:pt x="155" y="775"/>
                    <a:pt x="215" y="894"/>
                  </a:cubicBezTo>
                  <a:cubicBezTo>
                    <a:pt x="251" y="953"/>
                    <a:pt x="275" y="1013"/>
                    <a:pt x="310" y="1084"/>
                  </a:cubicBezTo>
                  <a:cubicBezTo>
                    <a:pt x="346" y="1168"/>
                    <a:pt x="382" y="1227"/>
                    <a:pt x="429" y="1298"/>
                  </a:cubicBezTo>
                  <a:cubicBezTo>
                    <a:pt x="501" y="1441"/>
                    <a:pt x="608" y="1584"/>
                    <a:pt x="715" y="1715"/>
                  </a:cubicBezTo>
                  <a:cubicBezTo>
                    <a:pt x="810" y="1846"/>
                    <a:pt x="929" y="1977"/>
                    <a:pt x="1072" y="2096"/>
                  </a:cubicBezTo>
                  <a:cubicBezTo>
                    <a:pt x="1179" y="2239"/>
                    <a:pt x="1322" y="2334"/>
                    <a:pt x="1465" y="2453"/>
                  </a:cubicBezTo>
                  <a:cubicBezTo>
                    <a:pt x="1620" y="2561"/>
                    <a:pt x="1763" y="2668"/>
                    <a:pt x="1918" y="2751"/>
                  </a:cubicBezTo>
                  <a:cubicBezTo>
                    <a:pt x="2060" y="2846"/>
                    <a:pt x="2227" y="2918"/>
                    <a:pt x="2370" y="2989"/>
                  </a:cubicBezTo>
                  <a:cubicBezTo>
                    <a:pt x="2525" y="3049"/>
                    <a:pt x="2668" y="3132"/>
                    <a:pt x="2822" y="3168"/>
                  </a:cubicBezTo>
                  <a:cubicBezTo>
                    <a:pt x="2965" y="3215"/>
                    <a:pt x="3108" y="3263"/>
                    <a:pt x="3239" y="3287"/>
                  </a:cubicBezTo>
                  <a:cubicBezTo>
                    <a:pt x="3513" y="3370"/>
                    <a:pt x="3727" y="3382"/>
                    <a:pt x="3894" y="3394"/>
                  </a:cubicBezTo>
                  <a:lnTo>
                    <a:pt x="4168" y="3394"/>
                  </a:lnTo>
                  <a:cubicBezTo>
                    <a:pt x="4168" y="3394"/>
                    <a:pt x="4120" y="3323"/>
                    <a:pt x="4013" y="3192"/>
                  </a:cubicBezTo>
                  <a:cubicBezTo>
                    <a:pt x="3906" y="3049"/>
                    <a:pt x="3763" y="2894"/>
                    <a:pt x="3584" y="2692"/>
                  </a:cubicBezTo>
                  <a:cubicBezTo>
                    <a:pt x="3489" y="2596"/>
                    <a:pt x="3394" y="2501"/>
                    <a:pt x="3287" y="2394"/>
                  </a:cubicBezTo>
                  <a:cubicBezTo>
                    <a:pt x="3168" y="2311"/>
                    <a:pt x="3061" y="2203"/>
                    <a:pt x="2942" y="2096"/>
                  </a:cubicBezTo>
                  <a:cubicBezTo>
                    <a:pt x="2834" y="2013"/>
                    <a:pt x="2703" y="1906"/>
                    <a:pt x="2584" y="1799"/>
                  </a:cubicBezTo>
                  <a:cubicBezTo>
                    <a:pt x="2453" y="1703"/>
                    <a:pt x="2334" y="1596"/>
                    <a:pt x="2203" y="1501"/>
                  </a:cubicBezTo>
                  <a:cubicBezTo>
                    <a:pt x="2060" y="1418"/>
                    <a:pt x="1929" y="1310"/>
                    <a:pt x="1810" y="1215"/>
                  </a:cubicBezTo>
                  <a:cubicBezTo>
                    <a:pt x="1691" y="1132"/>
                    <a:pt x="1560" y="1037"/>
                    <a:pt x="1441" y="953"/>
                  </a:cubicBezTo>
                  <a:cubicBezTo>
                    <a:pt x="1322" y="858"/>
                    <a:pt x="1203" y="787"/>
                    <a:pt x="1084" y="703"/>
                  </a:cubicBezTo>
                  <a:cubicBezTo>
                    <a:pt x="965" y="620"/>
                    <a:pt x="858" y="548"/>
                    <a:pt x="751" y="477"/>
                  </a:cubicBezTo>
                  <a:cubicBezTo>
                    <a:pt x="632" y="406"/>
                    <a:pt x="548" y="346"/>
                    <a:pt x="453" y="286"/>
                  </a:cubicBezTo>
                  <a:cubicBezTo>
                    <a:pt x="370" y="239"/>
                    <a:pt x="298" y="179"/>
                    <a:pt x="215" y="132"/>
                  </a:cubicBezTo>
                  <a:cubicBezTo>
                    <a:pt x="84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146;p75"/>
            <p:cNvSpPr/>
            <p:nvPr/>
          </p:nvSpPr>
          <p:spPr>
            <a:xfrm>
              <a:off x="1118343" y="3428801"/>
              <a:ext cx="260312" cy="116248"/>
            </a:xfrm>
            <a:custGeom>
              <a:avLst/>
              <a:gdLst/>
              <a:ahLst/>
              <a:cxnLst/>
              <a:rect l="l" t="t" r="r" b="b"/>
              <a:pathLst>
                <a:path w="8348" h="3728" extrusionOk="0">
                  <a:moveTo>
                    <a:pt x="6835" y="1"/>
                  </a:moveTo>
                  <a:cubicBezTo>
                    <a:pt x="6728" y="1"/>
                    <a:pt x="6609" y="25"/>
                    <a:pt x="6490" y="25"/>
                  </a:cubicBezTo>
                  <a:cubicBezTo>
                    <a:pt x="6371" y="25"/>
                    <a:pt x="6252" y="36"/>
                    <a:pt x="6121" y="48"/>
                  </a:cubicBezTo>
                  <a:cubicBezTo>
                    <a:pt x="5859" y="60"/>
                    <a:pt x="5597" y="120"/>
                    <a:pt x="5311" y="167"/>
                  </a:cubicBezTo>
                  <a:cubicBezTo>
                    <a:pt x="5180" y="203"/>
                    <a:pt x="5025" y="239"/>
                    <a:pt x="4894" y="275"/>
                  </a:cubicBezTo>
                  <a:cubicBezTo>
                    <a:pt x="4763" y="298"/>
                    <a:pt x="4609" y="346"/>
                    <a:pt x="4478" y="394"/>
                  </a:cubicBezTo>
                  <a:cubicBezTo>
                    <a:pt x="4192" y="465"/>
                    <a:pt x="3918" y="584"/>
                    <a:pt x="3632" y="691"/>
                  </a:cubicBezTo>
                  <a:cubicBezTo>
                    <a:pt x="3358" y="822"/>
                    <a:pt x="3085" y="941"/>
                    <a:pt x="2823" y="1096"/>
                  </a:cubicBezTo>
                  <a:cubicBezTo>
                    <a:pt x="2692" y="1168"/>
                    <a:pt x="2561" y="1239"/>
                    <a:pt x="2442" y="1310"/>
                  </a:cubicBezTo>
                  <a:cubicBezTo>
                    <a:pt x="2323" y="1406"/>
                    <a:pt x="2203" y="1477"/>
                    <a:pt x="2084" y="1549"/>
                  </a:cubicBezTo>
                  <a:cubicBezTo>
                    <a:pt x="1858" y="1715"/>
                    <a:pt x="1632" y="1870"/>
                    <a:pt x="1441" y="2049"/>
                  </a:cubicBezTo>
                  <a:cubicBezTo>
                    <a:pt x="1334" y="2132"/>
                    <a:pt x="1251" y="2227"/>
                    <a:pt x="1156" y="2299"/>
                  </a:cubicBezTo>
                  <a:lnTo>
                    <a:pt x="906" y="2549"/>
                  </a:lnTo>
                  <a:cubicBezTo>
                    <a:pt x="763" y="2715"/>
                    <a:pt x="620" y="2882"/>
                    <a:pt x="501" y="3013"/>
                  </a:cubicBezTo>
                  <a:cubicBezTo>
                    <a:pt x="382" y="3144"/>
                    <a:pt x="298" y="3275"/>
                    <a:pt x="227" y="3382"/>
                  </a:cubicBezTo>
                  <a:cubicBezTo>
                    <a:pt x="72" y="3596"/>
                    <a:pt x="1" y="3727"/>
                    <a:pt x="1" y="3727"/>
                  </a:cubicBezTo>
                  <a:cubicBezTo>
                    <a:pt x="1" y="3727"/>
                    <a:pt x="132" y="3668"/>
                    <a:pt x="370" y="3561"/>
                  </a:cubicBezTo>
                  <a:cubicBezTo>
                    <a:pt x="429" y="3525"/>
                    <a:pt x="489" y="3501"/>
                    <a:pt x="560" y="3477"/>
                  </a:cubicBezTo>
                  <a:cubicBezTo>
                    <a:pt x="644" y="3442"/>
                    <a:pt x="715" y="3418"/>
                    <a:pt x="787" y="3370"/>
                  </a:cubicBezTo>
                  <a:cubicBezTo>
                    <a:pt x="953" y="3299"/>
                    <a:pt x="1132" y="3204"/>
                    <a:pt x="1322" y="3120"/>
                  </a:cubicBezTo>
                  <a:cubicBezTo>
                    <a:pt x="1418" y="3073"/>
                    <a:pt x="1513" y="3013"/>
                    <a:pt x="1620" y="2965"/>
                  </a:cubicBezTo>
                  <a:cubicBezTo>
                    <a:pt x="1715" y="2918"/>
                    <a:pt x="1834" y="2882"/>
                    <a:pt x="1930" y="2823"/>
                  </a:cubicBezTo>
                  <a:cubicBezTo>
                    <a:pt x="2156" y="2715"/>
                    <a:pt x="2382" y="2608"/>
                    <a:pt x="2620" y="2489"/>
                  </a:cubicBezTo>
                  <a:cubicBezTo>
                    <a:pt x="2858" y="2370"/>
                    <a:pt x="3096" y="2263"/>
                    <a:pt x="3346" y="2144"/>
                  </a:cubicBezTo>
                  <a:cubicBezTo>
                    <a:pt x="3597" y="2049"/>
                    <a:pt x="3858" y="1930"/>
                    <a:pt x="4108" y="1822"/>
                  </a:cubicBezTo>
                  <a:lnTo>
                    <a:pt x="4870" y="1513"/>
                  </a:lnTo>
                  <a:cubicBezTo>
                    <a:pt x="5121" y="1406"/>
                    <a:pt x="5371" y="1310"/>
                    <a:pt x="5609" y="1215"/>
                  </a:cubicBezTo>
                  <a:cubicBezTo>
                    <a:pt x="5859" y="1120"/>
                    <a:pt x="6097" y="1013"/>
                    <a:pt x="6323" y="941"/>
                  </a:cubicBezTo>
                  <a:cubicBezTo>
                    <a:pt x="6430" y="918"/>
                    <a:pt x="6549" y="870"/>
                    <a:pt x="6656" y="822"/>
                  </a:cubicBezTo>
                  <a:cubicBezTo>
                    <a:pt x="6752" y="775"/>
                    <a:pt x="6859" y="727"/>
                    <a:pt x="6966" y="703"/>
                  </a:cubicBezTo>
                  <a:cubicBezTo>
                    <a:pt x="7168" y="632"/>
                    <a:pt x="7347" y="548"/>
                    <a:pt x="7514" y="501"/>
                  </a:cubicBezTo>
                  <a:cubicBezTo>
                    <a:pt x="7609" y="465"/>
                    <a:pt x="7680" y="429"/>
                    <a:pt x="7752" y="406"/>
                  </a:cubicBezTo>
                  <a:cubicBezTo>
                    <a:pt x="7823" y="370"/>
                    <a:pt x="7907" y="358"/>
                    <a:pt x="7966" y="334"/>
                  </a:cubicBezTo>
                  <a:cubicBezTo>
                    <a:pt x="8216" y="227"/>
                    <a:pt x="8347" y="167"/>
                    <a:pt x="8347" y="167"/>
                  </a:cubicBezTo>
                  <a:cubicBezTo>
                    <a:pt x="8347" y="167"/>
                    <a:pt x="8204" y="132"/>
                    <a:pt x="7907" y="60"/>
                  </a:cubicBezTo>
                  <a:cubicBezTo>
                    <a:pt x="7788" y="48"/>
                    <a:pt x="7621" y="36"/>
                    <a:pt x="7442" y="25"/>
                  </a:cubicBezTo>
                  <a:cubicBezTo>
                    <a:pt x="7264" y="1"/>
                    <a:pt x="7049" y="1"/>
                    <a:pt x="6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147;p75"/>
            <p:cNvSpPr/>
            <p:nvPr/>
          </p:nvSpPr>
          <p:spPr>
            <a:xfrm>
              <a:off x="1678310" y="4242372"/>
              <a:ext cx="91053" cy="205929"/>
            </a:xfrm>
            <a:custGeom>
              <a:avLst/>
              <a:gdLst/>
              <a:ahLst/>
              <a:cxnLst/>
              <a:rect l="l" t="t" r="r" b="b"/>
              <a:pathLst>
                <a:path w="2920" h="6604" extrusionOk="0">
                  <a:moveTo>
                    <a:pt x="2598" y="0"/>
                  </a:moveTo>
                  <a:cubicBezTo>
                    <a:pt x="2490" y="0"/>
                    <a:pt x="2379" y="60"/>
                    <a:pt x="2331" y="199"/>
                  </a:cubicBezTo>
                  <a:cubicBezTo>
                    <a:pt x="1652" y="2187"/>
                    <a:pt x="914" y="4163"/>
                    <a:pt x="117" y="6116"/>
                  </a:cubicBezTo>
                  <a:cubicBezTo>
                    <a:pt x="1" y="6406"/>
                    <a:pt x="246" y="6603"/>
                    <a:pt x="497" y="6603"/>
                  </a:cubicBezTo>
                  <a:cubicBezTo>
                    <a:pt x="658" y="6603"/>
                    <a:pt x="821" y="6522"/>
                    <a:pt x="890" y="6330"/>
                  </a:cubicBezTo>
                  <a:cubicBezTo>
                    <a:pt x="1605" y="4342"/>
                    <a:pt x="2283" y="2366"/>
                    <a:pt x="2855" y="342"/>
                  </a:cubicBezTo>
                  <a:cubicBezTo>
                    <a:pt x="2919" y="135"/>
                    <a:pt x="2761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148;p75"/>
            <p:cNvSpPr/>
            <p:nvPr/>
          </p:nvSpPr>
          <p:spPr>
            <a:xfrm>
              <a:off x="1754769" y="4251852"/>
              <a:ext cx="66793" cy="261777"/>
            </a:xfrm>
            <a:custGeom>
              <a:avLst/>
              <a:gdLst/>
              <a:ahLst/>
              <a:cxnLst/>
              <a:rect l="l" t="t" r="r" b="b"/>
              <a:pathLst>
                <a:path w="2142" h="8395" extrusionOk="0">
                  <a:moveTo>
                    <a:pt x="1587" y="0"/>
                  </a:moveTo>
                  <a:cubicBezTo>
                    <a:pt x="1419" y="0"/>
                    <a:pt x="1261" y="94"/>
                    <a:pt x="1224" y="311"/>
                  </a:cubicBezTo>
                  <a:cubicBezTo>
                    <a:pt x="832" y="2812"/>
                    <a:pt x="296" y="5336"/>
                    <a:pt x="34" y="7848"/>
                  </a:cubicBezTo>
                  <a:cubicBezTo>
                    <a:pt x="1" y="8203"/>
                    <a:pt x="292" y="8395"/>
                    <a:pt x="586" y="8395"/>
                  </a:cubicBezTo>
                  <a:cubicBezTo>
                    <a:pt x="825" y="8395"/>
                    <a:pt x="1067" y="8269"/>
                    <a:pt x="1141" y="8003"/>
                  </a:cubicBezTo>
                  <a:cubicBezTo>
                    <a:pt x="1784" y="5586"/>
                    <a:pt x="2141" y="2907"/>
                    <a:pt x="2046" y="407"/>
                  </a:cubicBezTo>
                  <a:cubicBezTo>
                    <a:pt x="2039" y="158"/>
                    <a:pt x="1805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149;p75"/>
            <p:cNvSpPr/>
            <p:nvPr/>
          </p:nvSpPr>
          <p:spPr>
            <a:xfrm>
              <a:off x="915472" y="4034138"/>
              <a:ext cx="217061" cy="161214"/>
            </a:xfrm>
            <a:custGeom>
              <a:avLst/>
              <a:gdLst/>
              <a:ahLst/>
              <a:cxnLst/>
              <a:rect l="l" t="t" r="r" b="b"/>
              <a:pathLst>
                <a:path w="6961" h="5170" extrusionOk="0">
                  <a:moveTo>
                    <a:pt x="6805" y="0"/>
                  </a:moveTo>
                  <a:cubicBezTo>
                    <a:pt x="6793" y="0"/>
                    <a:pt x="6781" y="2"/>
                    <a:pt x="6769" y="7"/>
                  </a:cubicBezTo>
                  <a:cubicBezTo>
                    <a:pt x="5626" y="626"/>
                    <a:pt x="4614" y="1578"/>
                    <a:pt x="3554" y="2329"/>
                  </a:cubicBezTo>
                  <a:cubicBezTo>
                    <a:pt x="2483" y="3126"/>
                    <a:pt x="1387" y="3876"/>
                    <a:pt x="268" y="4591"/>
                  </a:cubicBezTo>
                  <a:cubicBezTo>
                    <a:pt x="1" y="4769"/>
                    <a:pt x="170" y="5169"/>
                    <a:pt x="412" y="5169"/>
                  </a:cubicBezTo>
                  <a:cubicBezTo>
                    <a:pt x="461" y="5169"/>
                    <a:pt x="513" y="5153"/>
                    <a:pt x="566" y="5115"/>
                  </a:cubicBezTo>
                  <a:cubicBezTo>
                    <a:pt x="1613" y="4400"/>
                    <a:pt x="2625" y="3638"/>
                    <a:pt x="3614" y="2864"/>
                  </a:cubicBezTo>
                  <a:cubicBezTo>
                    <a:pt x="4709" y="2019"/>
                    <a:pt x="5971" y="1186"/>
                    <a:pt x="6888" y="162"/>
                  </a:cubicBezTo>
                  <a:cubicBezTo>
                    <a:pt x="6961" y="99"/>
                    <a:pt x="6888" y="0"/>
                    <a:pt x="6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150;p75"/>
            <p:cNvSpPr/>
            <p:nvPr/>
          </p:nvSpPr>
          <p:spPr>
            <a:xfrm>
              <a:off x="842600" y="4108352"/>
              <a:ext cx="295672" cy="216656"/>
            </a:xfrm>
            <a:custGeom>
              <a:avLst/>
              <a:gdLst/>
              <a:ahLst/>
              <a:cxnLst/>
              <a:rect l="l" t="t" r="r" b="b"/>
              <a:pathLst>
                <a:path w="9482" h="6948" extrusionOk="0">
                  <a:moveTo>
                    <a:pt x="9159" y="0"/>
                  </a:moveTo>
                  <a:cubicBezTo>
                    <a:pt x="9119" y="0"/>
                    <a:pt x="9077" y="13"/>
                    <a:pt x="9034" y="44"/>
                  </a:cubicBezTo>
                  <a:cubicBezTo>
                    <a:pt x="6058" y="2115"/>
                    <a:pt x="3141" y="4235"/>
                    <a:pt x="236" y="6414"/>
                  </a:cubicBezTo>
                  <a:cubicBezTo>
                    <a:pt x="1" y="6580"/>
                    <a:pt x="152" y="6947"/>
                    <a:pt x="372" y="6947"/>
                  </a:cubicBezTo>
                  <a:cubicBezTo>
                    <a:pt x="420" y="6947"/>
                    <a:pt x="470" y="6930"/>
                    <a:pt x="521" y="6890"/>
                  </a:cubicBezTo>
                  <a:cubicBezTo>
                    <a:pt x="3415" y="4699"/>
                    <a:pt x="6332" y="2544"/>
                    <a:pt x="9284" y="461"/>
                  </a:cubicBezTo>
                  <a:cubicBezTo>
                    <a:pt x="9482" y="312"/>
                    <a:pt x="9352" y="0"/>
                    <a:pt x="9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151;p75"/>
            <p:cNvSpPr/>
            <p:nvPr/>
          </p:nvSpPr>
          <p:spPr>
            <a:xfrm>
              <a:off x="2717795" y="3913277"/>
              <a:ext cx="336303" cy="275840"/>
            </a:xfrm>
            <a:custGeom>
              <a:avLst/>
              <a:gdLst/>
              <a:ahLst/>
              <a:cxnLst/>
              <a:rect l="l" t="t" r="r" b="b"/>
              <a:pathLst>
                <a:path w="10785" h="8846" extrusionOk="0">
                  <a:moveTo>
                    <a:pt x="395" y="1"/>
                  </a:moveTo>
                  <a:cubicBezTo>
                    <a:pt x="186" y="1"/>
                    <a:pt x="1" y="260"/>
                    <a:pt x="189" y="430"/>
                  </a:cubicBezTo>
                  <a:cubicBezTo>
                    <a:pt x="3380" y="3252"/>
                    <a:pt x="6774" y="5835"/>
                    <a:pt x="9905" y="8729"/>
                  </a:cubicBezTo>
                  <a:cubicBezTo>
                    <a:pt x="9990" y="8811"/>
                    <a:pt x="10084" y="8845"/>
                    <a:pt x="10176" y="8845"/>
                  </a:cubicBezTo>
                  <a:cubicBezTo>
                    <a:pt x="10498" y="8845"/>
                    <a:pt x="10785" y="8423"/>
                    <a:pt x="10488" y="8145"/>
                  </a:cubicBezTo>
                  <a:cubicBezTo>
                    <a:pt x="7274" y="5335"/>
                    <a:pt x="3821" y="2811"/>
                    <a:pt x="559" y="61"/>
                  </a:cubicBezTo>
                  <a:cubicBezTo>
                    <a:pt x="507" y="19"/>
                    <a:pt x="450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152;p75"/>
            <p:cNvSpPr/>
            <p:nvPr/>
          </p:nvSpPr>
          <p:spPr>
            <a:xfrm>
              <a:off x="2859986" y="3947702"/>
              <a:ext cx="143720" cy="113037"/>
            </a:xfrm>
            <a:custGeom>
              <a:avLst/>
              <a:gdLst/>
              <a:ahLst/>
              <a:cxnLst/>
              <a:rect l="l" t="t" r="r" b="b"/>
              <a:pathLst>
                <a:path w="4609" h="3625" extrusionOk="0">
                  <a:moveTo>
                    <a:pt x="271" y="0"/>
                  </a:moveTo>
                  <a:cubicBezTo>
                    <a:pt x="129" y="0"/>
                    <a:pt x="1" y="217"/>
                    <a:pt x="130" y="326"/>
                  </a:cubicBezTo>
                  <a:cubicBezTo>
                    <a:pt x="1416" y="1374"/>
                    <a:pt x="2690" y="2422"/>
                    <a:pt x="3916" y="3541"/>
                  </a:cubicBezTo>
                  <a:cubicBezTo>
                    <a:pt x="3980" y="3600"/>
                    <a:pt x="4052" y="3625"/>
                    <a:pt x="4122" y="3625"/>
                  </a:cubicBezTo>
                  <a:cubicBezTo>
                    <a:pt x="4377" y="3625"/>
                    <a:pt x="4609" y="3296"/>
                    <a:pt x="4357" y="3100"/>
                  </a:cubicBezTo>
                  <a:cubicBezTo>
                    <a:pt x="3071" y="2029"/>
                    <a:pt x="1714" y="1029"/>
                    <a:pt x="356" y="28"/>
                  </a:cubicBezTo>
                  <a:cubicBezTo>
                    <a:pt x="329" y="9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153;p75"/>
            <p:cNvSpPr/>
            <p:nvPr/>
          </p:nvSpPr>
          <p:spPr>
            <a:xfrm>
              <a:off x="2754684" y="3828087"/>
              <a:ext cx="412264" cy="245063"/>
            </a:xfrm>
            <a:custGeom>
              <a:avLst/>
              <a:gdLst/>
              <a:ahLst/>
              <a:cxnLst/>
              <a:rect l="l" t="t" r="r" b="b"/>
              <a:pathLst>
                <a:path w="13221" h="7859" extrusionOk="0">
                  <a:moveTo>
                    <a:pt x="211" y="0"/>
                  </a:moveTo>
                  <a:cubicBezTo>
                    <a:pt x="89" y="0"/>
                    <a:pt x="0" y="197"/>
                    <a:pt x="138" y="305"/>
                  </a:cubicBezTo>
                  <a:cubicBezTo>
                    <a:pt x="4067" y="3210"/>
                    <a:pt x="8496" y="5448"/>
                    <a:pt x="12734" y="7829"/>
                  </a:cubicBezTo>
                  <a:cubicBezTo>
                    <a:pt x="12777" y="7850"/>
                    <a:pt x="12818" y="7859"/>
                    <a:pt x="12856" y="7859"/>
                  </a:cubicBezTo>
                  <a:cubicBezTo>
                    <a:pt x="13087" y="7859"/>
                    <a:pt x="13221" y="7532"/>
                    <a:pt x="12996" y="7389"/>
                  </a:cubicBezTo>
                  <a:cubicBezTo>
                    <a:pt x="8889" y="4734"/>
                    <a:pt x="4305" y="2888"/>
                    <a:pt x="292" y="31"/>
                  </a:cubicBezTo>
                  <a:cubicBezTo>
                    <a:pt x="265" y="10"/>
                    <a:pt x="237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425691">
            <a:off x="3876054" y="1919032"/>
            <a:ext cx="1736913" cy="12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1" name="Google Shape;1158;p39"/>
          <p:cNvGrpSpPr/>
          <p:nvPr/>
        </p:nvGrpSpPr>
        <p:grpSpPr>
          <a:xfrm>
            <a:off x="6769839" y="599763"/>
            <a:ext cx="2646535" cy="2726740"/>
            <a:chOff x="3211471" y="2153254"/>
            <a:chExt cx="2640763" cy="2720793"/>
          </a:xfrm>
        </p:grpSpPr>
        <p:sp>
          <p:nvSpPr>
            <p:cNvPr id="263" name="Google Shape;1160;p39"/>
            <p:cNvSpPr/>
            <p:nvPr/>
          </p:nvSpPr>
          <p:spPr>
            <a:xfrm>
              <a:off x="4561503" y="2155837"/>
              <a:ext cx="95640" cy="143498"/>
            </a:xfrm>
            <a:custGeom>
              <a:avLst/>
              <a:gdLst/>
              <a:ahLst/>
              <a:cxnLst/>
              <a:rect l="l" t="t" r="r" b="b"/>
              <a:pathLst>
                <a:path w="1259" h="1889" extrusionOk="0">
                  <a:moveTo>
                    <a:pt x="588" y="1"/>
                  </a:moveTo>
                  <a:cubicBezTo>
                    <a:pt x="579" y="1"/>
                    <a:pt x="571" y="1"/>
                    <a:pt x="563" y="2"/>
                  </a:cubicBezTo>
                  <a:cubicBezTo>
                    <a:pt x="295" y="18"/>
                    <a:pt x="118" y="296"/>
                    <a:pt x="68" y="560"/>
                  </a:cubicBezTo>
                  <a:cubicBezTo>
                    <a:pt x="1" y="922"/>
                    <a:pt x="91" y="1310"/>
                    <a:pt x="315" y="1601"/>
                  </a:cubicBezTo>
                  <a:lnTo>
                    <a:pt x="660" y="1889"/>
                  </a:lnTo>
                  <a:cubicBezTo>
                    <a:pt x="1068" y="1578"/>
                    <a:pt x="1259" y="1009"/>
                    <a:pt x="1122" y="514"/>
                  </a:cubicBezTo>
                  <a:cubicBezTo>
                    <a:pt x="1050" y="261"/>
                    <a:pt x="84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61;p39"/>
            <p:cNvSpPr/>
            <p:nvPr/>
          </p:nvSpPr>
          <p:spPr>
            <a:xfrm>
              <a:off x="4509923" y="2257858"/>
              <a:ext cx="222957" cy="252432"/>
            </a:xfrm>
            <a:custGeom>
              <a:avLst/>
              <a:gdLst/>
              <a:ahLst/>
              <a:cxnLst/>
              <a:rect l="l" t="t" r="r" b="b"/>
              <a:pathLst>
                <a:path w="2935" h="3323" extrusionOk="0">
                  <a:moveTo>
                    <a:pt x="968" y="0"/>
                  </a:moveTo>
                  <a:cubicBezTo>
                    <a:pt x="686" y="0"/>
                    <a:pt x="407" y="104"/>
                    <a:pt x="231" y="322"/>
                  </a:cubicBezTo>
                  <a:cubicBezTo>
                    <a:pt x="0" y="616"/>
                    <a:pt x="4" y="1045"/>
                    <a:pt x="155" y="1386"/>
                  </a:cubicBezTo>
                  <a:cubicBezTo>
                    <a:pt x="308" y="1724"/>
                    <a:pt x="586" y="1991"/>
                    <a:pt x="877" y="2226"/>
                  </a:cubicBezTo>
                  <a:cubicBezTo>
                    <a:pt x="1489" y="2711"/>
                    <a:pt x="2189" y="3086"/>
                    <a:pt x="2935" y="3323"/>
                  </a:cubicBezTo>
                  <a:lnTo>
                    <a:pt x="2728" y="2825"/>
                  </a:lnTo>
                  <a:cubicBezTo>
                    <a:pt x="2751" y="2192"/>
                    <a:pt x="2604" y="1553"/>
                    <a:pt x="2303" y="994"/>
                  </a:cubicBezTo>
                  <a:cubicBezTo>
                    <a:pt x="2098" y="612"/>
                    <a:pt x="1811" y="258"/>
                    <a:pt x="1412" y="90"/>
                  </a:cubicBezTo>
                  <a:cubicBezTo>
                    <a:pt x="1274" y="31"/>
                    <a:pt x="1120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62;p39"/>
            <p:cNvSpPr/>
            <p:nvPr/>
          </p:nvSpPr>
          <p:spPr>
            <a:xfrm>
              <a:off x="4918463" y="2235068"/>
              <a:ext cx="125798" cy="162109"/>
            </a:xfrm>
            <a:custGeom>
              <a:avLst/>
              <a:gdLst/>
              <a:ahLst/>
              <a:cxnLst/>
              <a:rect l="l" t="t" r="r" b="b"/>
              <a:pathLst>
                <a:path w="1656" h="2134" extrusionOk="0">
                  <a:moveTo>
                    <a:pt x="881" y="1"/>
                  </a:moveTo>
                  <a:cubicBezTo>
                    <a:pt x="701" y="1"/>
                    <a:pt x="517" y="64"/>
                    <a:pt x="378" y="180"/>
                  </a:cubicBezTo>
                  <a:cubicBezTo>
                    <a:pt x="110" y="401"/>
                    <a:pt x="0" y="769"/>
                    <a:pt x="3" y="1117"/>
                  </a:cubicBezTo>
                  <a:cubicBezTo>
                    <a:pt x="6" y="1417"/>
                    <a:pt x="86" y="1709"/>
                    <a:pt x="179" y="1996"/>
                  </a:cubicBezTo>
                  <a:lnTo>
                    <a:pt x="179" y="1996"/>
                  </a:lnTo>
                  <a:cubicBezTo>
                    <a:pt x="159" y="1984"/>
                    <a:pt x="139" y="1971"/>
                    <a:pt x="120" y="1957"/>
                  </a:cubicBezTo>
                  <a:lnTo>
                    <a:pt x="120" y="1957"/>
                  </a:lnTo>
                  <a:lnTo>
                    <a:pt x="224" y="2134"/>
                  </a:lnTo>
                  <a:cubicBezTo>
                    <a:pt x="209" y="2088"/>
                    <a:pt x="194" y="2042"/>
                    <a:pt x="179" y="1996"/>
                  </a:cubicBezTo>
                  <a:lnTo>
                    <a:pt x="179" y="1996"/>
                  </a:lnTo>
                  <a:cubicBezTo>
                    <a:pt x="303" y="2073"/>
                    <a:pt x="446" y="2108"/>
                    <a:pt x="592" y="2108"/>
                  </a:cubicBezTo>
                  <a:cubicBezTo>
                    <a:pt x="853" y="2108"/>
                    <a:pt x="1123" y="1994"/>
                    <a:pt x="1302" y="1796"/>
                  </a:cubicBezTo>
                  <a:cubicBezTo>
                    <a:pt x="1593" y="1475"/>
                    <a:pt x="1656" y="990"/>
                    <a:pt x="1539" y="571"/>
                  </a:cubicBezTo>
                  <a:cubicBezTo>
                    <a:pt x="1499" y="424"/>
                    <a:pt x="1438" y="280"/>
                    <a:pt x="1332" y="174"/>
                  </a:cubicBezTo>
                  <a:cubicBezTo>
                    <a:pt x="1212" y="56"/>
                    <a:pt x="1049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63;p39"/>
            <p:cNvSpPr/>
            <p:nvPr/>
          </p:nvSpPr>
          <p:spPr>
            <a:xfrm>
              <a:off x="4673856" y="2288320"/>
              <a:ext cx="313052" cy="602099"/>
            </a:xfrm>
            <a:custGeom>
              <a:avLst/>
              <a:gdLst/>
              <a:ahLst/>
              <a:cxnLst/>
              <a:rect l="l" t="t" r="r" b="b"/>
              <a:pathLst>
                <a:path w="4121" h="7926" extrusionOk="0">
                  <a:moveTo>
                    <a:pt x="2285" y="0"/>
                  </a:moveTo>
                  <a:cubicBezTo>
                    <a:pt x="1491" y="0"/>
                    <a:pt x="715" y="617"/>
                    <a:pt x="389" y="1376"/>
                  </a:cubicBezTo>
                  <a:cubicBezTo>
                    <a:pt x="0" y="2279"/>
                    <a:pt x="51" y="3314"/>
                    <a:pt x="221" y="4281"/>
                  </a:cubicBezTo>
                  <a:cubicBezTo>
                    <a:pt x="489" y="5820"/>
                    <a:pt x="1032" y="6908"/>
                    <a:pt x="1841" y="7925"/>
                  </a:cubicBezTo>
                  <a:lnTo>
                    <a:pt x="2400" y="7892"/>
                  </a:lnTo>
                  <a:cubicBezTo>
                    <a:pt x="3421" y="6440"/>
                    <a:pt x="4013" y="4693"/>
                    <a:pt x="4093" y="2919"/>
                  </a:cubicBezTo>
                  <a:cubicBezTo>
                    <a:pt x="4120" y="2353"/>
                    <a:pt x="4090" y="1774"/>
                    <a:pt x="3886" y="1246"/>
                  </a:cubicBezTo>
                  <a:cubicBezTo>
                    <a:pt x="3682" y="721"/>
                    <a:pt x="3277" y="248"/>
                    <a:pt x="2738" y="71"/>
                  </a:cubicBezTo>
                  <a:cubicBezTo>
                    <a:pt x="2588" y="23"/>
                    <a:pt x="2436" y="0"/>
                    <a:pt x="2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64;p39"/>
            <p:cNvSpPr/>
            <p:nvPr/>
          </p:nvSpPr>
          <p:spPr>
            <a:xfrm>
              <a:off x="4967460" y="2445947"/>
              <a:ext cx="45047" cy="12078"/>
            </a:xfrm>
            <a:custGeom>
              <a:avLst/>
              <a:gdLst/>
              <a:ahLst/>
              <a:cxnLst/>
              <a:rect l="l" t="t" r="r" b="b"/>
              <a:pathLst>
                <a:path w="593" h="159" extrusionOk="0">
                  <a:moveTo>
                    <a:pt x="547" y="0"/>
                  </a:moveTo>
                  <a:cubicBezTo>
                    <a:pt x="545" y="0"/>
                    <a:pt x="544" y="0"/>
                    <a:pt x="543" y="0"/>
                  </a:cubicBezTo>
                  <a:cubicBezTo>
                    <a:pt x="379" y="17"/>
                    <a:pt x="215" y="37"/>
                    <a:pt x="50" y="54"/>
                  </a:cubicBezTo>
                  <a:cubicBezTo>
                    <a:pt x="24" y="58"/>
                    <a:pt x="1" y="74"/>
                    <a:pt x="1" y="104"/>
                  </a:cubicBezTo>
                  <a:cubicBezTo>
                    <a:pt x="1" y="130"/>
                    <a:pt x="22" y="158"/>
                    <a:pt x="47" y="158"/>
                  </a:cubicBezTo>
                  <a:cubicBezTo>
                    <a:pt x="48" y="158"/>
                    <a:pt x="49" y="158"/>
                    <a:pt x="50" y="158"/>
                  </a:cubicBezTo>
                  <a:cubicBezTo>
                    <a:pt x="215" y="141"/>
                    <a:pt x="379" y="121"/>
                    <a:pt x="543" y="104"/>
                  </a:cubicBezTo>
                  <a:cubicBezTo>
                    <a:pt x="569" y="101"/>
                    <a:pt x="593" y="84"/>
                    <a:pt x="593" y="54"/>
                  </a:cubicBezTo>
                  <a:cubicBezTo>
                    <a:pt x="593" y="29"/>
                    <a:pt x="572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65;p39"/>
            <p:cNvSpPr/>
            <p:nvPr/>
          </p:nvSpPr>
          <p:spPr>
            <a:xfrm>
              <a:off x="4875998" y="2363449"/>
              <a:ext cx="29247" cy="16636"/>
            </a:xfrm>
            <a:custGeom>
              <a:avLst/>
              <a:gdLst/>
              <a:ahLst/>
              <a:cxnLst/>
              <a:rect l="l" t="t" r="r" b="b"/>
              <a:pathLst>
                <a:path w="385" h="219" extrusionOk="0">
                  <a:moveTo>
                    <a:pt x="327" y="1"/>
                  </a:moveTo>
                  <a:cubicBezTo>
                    <a:pt x="319" y="1"/>
                    <a:pt x="310" y="2"/>
                    <a:pt x="301" y="6"/>
                  </a:cubicBezTo>
                  <a:cubicBezTo>
                    <a:pt x="210" y="46"/>
                    <a:pt x="124" y="83"/>
                    <a:pt x="34" y="123"/>
                  </a:cubicBezTo>
                  <a:cubicBezTo>
                    <a:pt x="6" y="133"/>
                    <a:pt x="0" y="173"/>
                    <a:pt x="14" y="193"/>
                  </a:cubicBezTo>
                  <a:cubicBezTo>
                    <a:pt x="24" y="211"/>
                    <a:pt x="40" y="218"/>
                    <a:pt x="57" y="218"/>
                  </a:cubicBezTo>
                  <a:cubicBezTo>
                    <a:pt x="66" y="218"/>
                    <a:pt x="75" y="217"/>
                    <a:pt x="84" y="214"/>
                  </a:cubicBezTo>
                  <a:cubicBezTo>
                    <a:pt x="174" y="173"/>
                    <a:pt x="264" y="133"/>
                    <a:pt x="355" y="96"/>
                  </a:cubicBezTo>
                  <a:cubicBezTo>
                    <a:pt x="378" y="83"/>
                    <a:pt x="385" y="46"/>
                    <a:pt x="371" y="26"/>
                  </a:cubicBezTo>
                  <a:cubicBezTo>
                    <a:pt x="360" y="8"/>
                    <a:pt x="345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66;p39"/>
            <p:cNvSpPr/>
            <p:nvPr/>
          </p:nvSpPr>
          <p:spPr>
            <a:xfrm>
              <a:off x="4747086" y="2422398"/>
              <a:ext cx="25980" cy="36539"/>
            </a:xfrm>
            <a:custGeom>
              <a:avLst/>
              <a:gdLst/>
              <a:ahLst/>
              <a:cxnLst/>
              <a:rect l="l" t="t" r="r" b="b"/>
              <a:pathLst>
                <a:path w="342" h="481" extrusionOk="0">
                  <a:moveTo>
                    <a:pt x="55" y="0"/>
                  </a:moveTo>
                  <a:cubicBezTo>
                    <a:pt x="47" y="0"/>
                    <a:pt x="39" y="2"/>
                    <a:pt x="31" y="6"/>
                  </a:cubicBezTo>
                  <a:cubicBezTo>
                    <a:pt x="7" y="20"/>
                    <a:pt x="0" y="53"/>
                    <a:pt x="14" y="77"/>
                  </a:cubicBezTo>
                  <a:cubicBezTo>
                    <a:pt x="88" y="204"/>
                    <a:pt x="165" y="327"/>
                    <a:pt x="238" y="454"/>
                  </a:cubicBezTo>
                  <a:cubicBezTo>
                    <a:pt x="247" y="471"/>
                    <a:pt x="266" y="481"/>
                    <a:pt x="285" y="481"/>
                  </a:cubicBezTo>
                  <a:cubicBezTo>
                    <a:pt x="293" y="481"/>
                    <a:pt x="301" y="479"/>
                    <a:pt x="308" y="474"/>
                  </a:cubicBezTo>
                  <a:cubicBezTo>
                    <a:pt x="332" y="458"/>
                    <a:pt x="341" y="428"/>
                    <a:pt x="329" y="401"/>
                  </a:cubicBezTo>
                  <a:cubicBezTo>
                    <a:pt x="251" y="278"/>
                    <a:pt x="178" y="150"/>
                    <a:pt x="100" y="26"/>
                  </a:cubicBezTo>
                  <a:cubicBezTo>
                    <a:pt x="92" y="10"/>
                    <a:pt x="74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67;p39"/>
            <p:cNvSpPr/>
            <p:nvPr/>
          </p:nvSpPr>
          <p:spPr>
            <a:xfrm>
              <a:off x="4826089" y="2484081"/>
              <a:ext cx="38210" cy="24005"/>
            </a:xfrm>
            <a:custGeom>
              <a:avLst/>
              <a:gdLst/>
              <a:ahLst/>
              <a:cxnLst/>
              <a:rect l="l" t="t" r="r" b="b"/>
              <a:pathLst>
                <a:path w="503" h="316" extrusionOk="0">
                  <a:moveTo>
                    <a:pt x="445" y="1"/>
                  </a:moveTo>
                  <a:cubicBezTo>
                    <a:pt x="436" y="1"/>
                    <a:pt x="427" y="3"/>
                    <a:pt x="419" y="8"/>
                  </a:cubicBezTo>
                  <a:cubicBezTo>
                    <a:pt x="289" y="78"/>
                    <a:pt x="162" y="148"/>
                    <a:pt x="35" y="218"/>
                  </a:cubicBezTo>
                  <a:cubicBezTo>
                    <a:pt x="8" y="235"/>
                    <a:pt x="1" y="269"/>
                    <a:pt x="15" y="292"/>
                  </a:cubicBezTo>
                  <a:cubicBezTo>
                    <a:pt x="26" y="307"/>
                    <a:pt x="42" y="315"/>
                    <a:pt x="59" y="315"/>
                  </a:cubicBezTo>
                  <a:cubicBezTo>
                    <a:pt x="68" y="315"/>
                    <a:pt x="77" y="313"/>
                    <a:pt x="84" y="309"/>
                  </a:cubicBezTo>
                  <a:cubicBezTo>
                    <a:pt x="215" y="238"/>
                    <a:pt x="342" y="168"/>
                    <a:pt x="470" y="98"/>
                  </a:cubicBezTo>
                  <a:cubicBezTo>
                    <a:pt x="493" y="84"/>
                    <a:pt x="503" y="51"/>
                    <a:pt x="490" y="28"/>
                  </a:cubicBezTo>
                  <a:cubicBezTo>
                    <a:pt x="479" y="10"/>
                    <a:pt x="462" y="1"/>
                    <a:pt x="4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68;p39"/>
            <p:cNvSpPr/>
            <p:nvPr/>
          </p:nvSpPr>
          <p:spPr>
            <a:xfrm>
              <a:off x="4900839" y="2546145"/>
              <a:ext cx="25296" cy="28563"/>
            </a:xfrm>
            <a:custGeom>
              <a:avLst/>
              <a:gdLst/>
              <a:ahLst/>
              <a:cxnLst/>
              <a:rect l="l" t="t" r="r" b="b"/>
              <a:pathLst>
                <a:path w="333" h="376" extrusionOk="0">
                  <a:moveTo>
                    <a:pt x="59" y="1"/>
                  </a:moveTo>
                  <a:cubicBezTo>
                    <a:pt x="45" y="1"/>
                    <a:pt x="30" y="7"/>
                    <a:pt x="21" y="17"/>
                  </a:cubicBezTo>
                  <a:cubicBezTo>
                    <a:pt x="1" y="37"/>
                    <a:pt x="4" y="67"/>
                    <a:pt x="21" y="87"/>
                  </a:cubicBezTo>
                  <a:cubicBezTo>
                    <a:pt x="95" y="181"/>
                    <a:pt x="169" y="271"/>
                    <a:pt x="238" y="362"/>
                  </a:cubicBezTo>
                  <a:cubicBezTo>
                    <a:pt x="247" y="371"/>
                    <a:pt x="260" y="375"/>
                    <a:pt x="274" y="375"/>
                  </a:cubicBezTo>
                  <a:cubicBezTo>
                    <a:pt x="288" y="375"/>
                    <a:pt x="304" y="370"/>
                    <a:pt x="312" y="362"/>
                  </a:cubicBezTo>
                  <a:cubicBezTo>
                    <a:pt x="332" y="338"/>
                    <a:pt x="329" y="311"/>
                    <a:pt x="312" y="288"/>
                  </a:cubicBezTo>
                  <a:cubicBezTo>
                    <a:pt x="238" y="198"/>
                    <a:pt x="169" y="107"/>
                    <a:pt x="95" y="17"/>
                  </a:cubicBezTo>
                  <a:cubicBezTo>
                    <a:pt x="87" y="6"/>
                    <a:pt x="73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69;p39"/>
            <p:cNvSpPr/>
            <p:nvPr/>
          </p:nvSpPr>
          <p:spPr>
            <a:xfrm>
              <a:off x="4735615" y="2599092"/>
              <a:ext cx="33197" cy="26056"/>
            </a:xfrm>
            <a:custGeom>
              <a:avLst/>
              <a:gdLst/>
              <a:ahLst/>
              <a:cxnLst/>
              <a:rect l="l" t="t" r="r" b="b"/>
              <a:pathLst>
                <a:path w="437" h="343" extrusionOk="0">
                  <a:moveTo>
                    <a:pt x="373" y="0"/>
                  </a:moveTo>
                  <a:cubicBezTo>
                    <a:pt x="365" y="0"/>
                    <a:pt x="356" y="3"/>
                    <a:pt x="349" y="9"/>
                  </a:cubicBezTo>
                  <a:cubicBezTo>
                    <a:pt x="245" y="86"/>
                    <a:pt x="141" y="167"/>
                    <a:pt x="38" y="247"/>
                  </a:cubicBezTo>
                  <a:cubicBezTo>
                    <a:pt x="15" y="264"/>
                    <a:pt x="1" y="290"/>
                    <a:pt x="18" y="317"/>
                  </a:cubicBezTo>
                  <a:cubicBezTo>
                    <a:pt x="27" y="330"/>
                    <a:pt x="45" y="343"/>
                    <a:pt x="63" y="343"/>
                  </a:cubicBezTo>
                  <a:cubicBezTo>
                    <a:pt x="72" y="343"/>
                    <a:pt x="80" y="340"/>
                    <a:pt x="88" y="334"/>
                  </a:cubicBezTo>
                  <a:cubicBezTo>
                    <a:pt x="191" y="256"/>
                    <a:pt x="296" y="176"/>
                    <a:pt x="399" y="96"/>
                  </a:cubicBezTo>
                  <a:cubicBezTo>
                    <a:pt x="423" y="80"/>
                    <a:pt x="436" y="52"/>
                    <a:pt x="419" y="26"/>
                  </a:cubicBezTo>
                  <a:cubicBezTo>
                    <a:pt x="410" y="12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70;p39"/>
            <p:cNvSpPr/>
            <p:nvPr/>
          </p:nvSpPr>
          <p:spPr>
            <a:xfrm>
              <a:off x="4781422" y="2695188"/>
              <a:ext cx="7900" cy="49073"/>
            </a:xfrm>
            <a:custGeom>
              <a:avLst/>
              <a:gdLst/>
              <a:ahLst/>
              <a:cxnLst/>
              <a:rect l="l" t="t" r="r" b="b"/>
              <a:pathLst>
                <a:path w="104" h="646" extrusionOk="0">
                  <a:moveTo>
                    <a:pt x="51" y="0"/>
                  </a:moveTo>
                  <a:cubicBezTo>
                    <a:pt x="26" y="0"/>
                    <a:pt x="0" y="16"/>
                    <a:pt x="0" y="49"/>
                  </a:cubicBezTo>
                  <a:lnTo>
                    <a:pt x="0" y="594"/>
                  </a:lnTo>
                  <a:cubicBezTo>
                    <a:pt x="0" y="628"/>
                    <a:pt x="26" y="645"/>
                    <a:pt x="52" y="645"/>
                  </a:cubicBezTo>
                  <a:cubicBezTo>
                    <a:pt x="78" y="645"/>
                    <a:pt x="104" y="628"/>
                    <a:pt x="104" y="594"/>
                  </a:cubicBezTo>
                  <a:lnTo>
                    <a:pt x="104" y="49"/>
                  </a:lnTo>
                  <a:cubicBezTo>
                    <a:pt x="104" y="17"/>
                    <a:pt x="77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71;p39"/>
            <p:cNvSpPr/>
            <p:nvPr/>
          </p:nvSpPr>
          <p:spPr>
            <a:xfrm>
              <a:off x="4859438" y="2661915"/>
              <a:ext cx="33652" cy="36843"/>
            </a:xfrm>
            <a:custGeom>
              <a:avLst/>
              <a:gdLst/>
              <a:ahLst/>
              <a:cxnLst/>
              <a:rect l="l" t="t" r="r" b="b"/>
              <a:pathLst>
                <a:path w="443" h="485" extrusionOk="0">
                  <a:moveTo>
                    <a:pt x="58" y="0"/>
                  </a:moveTo>
                  <a:cubicBezTo>
                    <a:pt x="40" y="0"/>
                    <a:pt x="23" y="10"/>
                    <a:pt x="14" y="25"/>
                  </a:cubicBezTo>
                  <a:cubicBezTo>
                    <a:pt x="0" y="52"/>
                    <a:pt x="11" y="82"/>
                    <a:pt x="34" y="99"/>
                  </a:cubicBezTo>
                  <a:cubicBezTo>
                    <a:pt x="167" y="186"/>
                    <a:pt x="275" y="313"/>
                    <a:pt x="342" y="461"/>
                  </a:cubicBezTo>
                  <a:cubicBezTo>
                    <a:pt x="349" y="476"/>
                    <a:pt x="367" y="484"/>
                    <a:pt x="385" y="484"/>
                  </a:cubicBezTo>
                  <a:cubicBezTo>
                    <a:pt x="395" y="484"/>
                    <a:pt x="404" y="482"/>
                    <a:pt x="412" y="478"/>
                  </a:cubicBezTo>
                  <a:cubicBezTo>
                    <a:pt x="439" y="464"/>
                    <a:pt x="442" y="433"/>
                    <a:pt x="432" y="407"/>
                  </a:cubicBezTo>
                  <a:cubicBezTo>
                    <a:pt x="355" y="246"/>
                    <a:pt x="235" y="106"/>
                    <a:pt x="84" y="8"/>
                  </a:cubicBezTo>
                  <a:cubicBezTo>
                    <a:pt x="76" y="3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172;p39"/>
            <p:cNvSpPr/>
            <p:nvPr/>
          </p:nvSpPr>
          <p:spPr>
            <a:xfrm>
              <a:off x="4660106" y="2521228"/>
              <a:ext cx="55758" cy="7976"/>
            </a:xfrm>
            <a:custGeom>
              <a:avLst/>
              <a:gdLst/>
              <a:ahLst/>
              <a:cxnLst/>
              <a:rect l="l" t="t" r="r" b="b"/>
              <a:pathLst>
                <a:path w="734" h="105" extrusionOk="0">
                  <a:moveTo>
                    <a:pt x="68" y="1"/>
                  </a:moveTo>
                  <a:cubicBezTo>
                    <a:pt x="1" y="1"/>
                    <a:pt x="1" y="104"/>
                    <a:pt x="68" y="104"/>
                  </a:cubicBezTo>
                  <a:lnTo>
                    <a:pt x="667" y="104"/>
                  </a:lnTo>
                  <a:cubicBezTo>
                    <a:pt x="734" y="104"/>
                    <a:pt x="734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173;p39"/>
            <p:cNvSpPr/>
            <p:nvPr/>
          </p:nvSpPr>
          <p:spPr>
            <a:xfrm>
              <a:off x="4767900" y="2273354"/>
              <a:ext cx="26056" cy="44591"/>
            </a:xfrm>
            <a:custGeom>
              <a:avLst/>
              <a:gdLst/>
              <a:ahLst/>
              <a:cxnLst/>
              <a:rect l="l" t="t" r="r" b="b"/>
              <a:pathLst>
                <a:path w="343" h="587" extrusionOk="0">
                  <a:moveTo>
                    <a:pt x="56" y="0"/>
                  </a:moveTo>
                  <a:cubicBezTo>
                    <a:pt x="47" y="0"/>
                    <a:pt x="38" y="3"/>
                    <a:pt x="31" y="7"/>
                  </a:cubicBezTo>
                  <a:cubicBezTo>
                    <a:pt x="4" y="21"/>
                    <a:pt x="1" y="51"/>
                    <a:pt x="11" y="78"/>
                  </a:cubicBezTo>
                  <a:cubicBezTo>
                    <a:pt x="87" y="238"/>
                    <a:pt x="165" y="402"/>
                    <a:pt x="242" y="563"/>
                  </a:cubicBezTo>
                  <a:cubicBezTo>
                    <a:pt x="249" y="578"/>
                    <a:pt x="267" y="586"/>
                    <a:pt x="285" y="586"/>
                  </a:cubicBezTo>
                  <a:cubicBezTo>
                    <a:pt x="295" y="586"/>
                    <a:pt x="304" y="584"/>
                    <a:pt x="312" y="580"/>
                  </a:cubicBezTo>
                  <a:cubicBezTo>
                    <a:pt x="339" y="566"/>
                    <a:pt x="342" y="536"/>
                    <a:pt x="328" y="509"/>
                  </a:cubicBezTo>
                  <a:cubicBezTo>
                    <a:pt x="255" y="348"/>
                    <a:pt x="178" y="188"/>
                    <a:pt x="101" y="24"/>
                  </a:cubicBezTo>
                  <a:cubicBezTo>
                    <a:pt x="92" y="8"/>
                    <a:pt x="73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74;p39"/>
            <p:cNvSpPr/>
            <p:nvPr/>
          </p:nvSpPr>
          <p:spPr>
            <a:xfrm>
              <a:off x="4905280" y="3138368"/>
              <a:ext cx="78624" cy="222046"/>
            </a:xfrm>
            <a:custGeom>
              <a:avLst/>
              <a:gdLst/>
              <a:ahLst/>
              <a:cxnLst/>
              <a:rect l="l" t="t" r="r" b="b"/>
              <a:pathLst>
                <a:path w="1035" h="2923" extrusionOk="0">
                  <a:moveTo>
                    <a:pt x="1" y="1"/>
                  </a:moveTo>
                  <a:lnTo>
                    <a:pt x="1" y="2922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75;p39"/>
            <p:cNvSpPr/>
            <p:nvPr/>
          </p:nvSpPr>
          <p:spPr>
            <a:xfrm>
              <a:off x="4842802" y="2260668"/>
              <a:ext cx="13902" cy="49073"/>
            </a:xfrm>
            <a:custGeom>
              <a:avLst/>
              <a:gdLst/>
              <a:ahLst/>
              <a:cxnLst/>
              <a:rect l="l" t="t" r="r" b="b"/>
              <a:pathLst>
                <a:path w="183" h="646" extrusionOk="0">
                  <a:moveTo>
                    <a:pt x="113" y="0"/>
                  </a:moveTo>
                  <a:cubicBezTo>
                    <a:pt x="89" y="0"/>
                    <a:pt x="59" y="24"/>
                    <a:pt x="62" y="50"/>
                  </a:cubicBezTo>
                  <a:cubicBezTo>
                    <a:pt x="79" y="231"/>
                    <a:pt x="62" y="408"/>
                    <a:pt x="12" y="583"/>
                  </a:cubicBezTo>
                  <a:cubicBezTo>
                    <a:pt x="0" y="621"/>
                    <a:pt x="32" y="646"/>
                    <a:pt x="63" y="646"/>
                  </a:cubicBezTo>
                  <a:cubicBezTo>
                    <a:pt x="84" y="646"/>
                    <a:pt x="105" y="635"/>
                    <a:pt x="113" y="609"/>
                  </a:cubicBezTo>
                  <a:cubicBezTo>
                    <a:pt x="162" y="429"/>
                    <a:pt x="182" y="238"/>
                    <a:pt x="166" y="50"/>
                  </a:cubicBezTo>
                  <a:cubicBezTo>
                    <a:pt x="162" y="24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76;p39"/>
            <p:cNvSpPr/>
            <p:nvPr/>
          </p:nvSpPr>
          <p:spPr>
            <a:xfrm>
              <a:off x="4942848" y="2673462"/>
              <a:ext cx="33045" cy="21194"/>
            </a:xfrm>
            <a:custGeom>
              <a:avLst/>
              <a:gdLst/>
              <a:ahLst/>
              <a:cxnLst/>
              <a:rect l="l" t="t" r="r" b="b"/>
              <a:pathLst>
                <a:path w="435" h="279" extrusionOk="0">
                  <a:moveTo>
                    <a:pt x="57" y="0"/>
                  </a:moveTo>
                  <a:cubicBezTo>
                    <a:pt x="39" y="0"/>
                    <a:pt x="22" y="9"/>
                    <a:pt x="13" y="24"/>
                  </a:cubicBezTo>
                  <a:cubicBezTo>
                    <a:pt x="0" y="48"/>
                    <a:pt x="7" y="81"/>
                    <a:pt x="33" y="94"/>
                  </a:cubicBezTo>
                  <a:cubicBezTo>
                    <a:pt x="138" y="154"/>
                    <a:pt x="244" y="215"/>
                    <a:pt x="351" y="272"/>
                  </a:cubicBezTo>
                  <a:cubicBezTo>
                    <a:pt x="359" y="276"/>
                    <a:pt x="368" y="279"/>
                    <a:pt x="377" y="279"/>
                  </a:cubicBezTo>
                  <a:cubicBezTo>
                    <a:pt x="395" y="279"/>
                    <a:pt x="413" y="270"/>
                    <a:pt x="422" y="255"/>
                  </a:cubicBezTo>
                  <a:cubicBezTo>
                    <a:pt x="435" y="232"/>
                    <a:pt x="428" y="198"/>
                    <a:pt x="402" y="185"/>
                  </a:cubicBezTo>
                  <a:cubicBezTo>
                    <a:pt x="298" y="125"/>
                    <a:pt x="191" y="64"/>
                    <a:pt x="84" y="7"/>
                  </a:cubicBezTo>
                  <a:cubicBezTo>
                    <a:pt x="76" y="3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77;p39"/>
            <p:cNvSpPr/>
            <p:nvPr/>
          </p:nvSpPr>
          <p:spPr>
            <a:xfrm>
              <a:off x="5024358" y="2256642"/>
              <a:ext cx="30386" cy="23853"/>
            </a:xfrm>
            <a:custGeom>
              <a:avLst/>
              <a:gdLst/>
              <a:ahLst/>
              <a:cxnLst/>
              <a:rect l="l" t="t" r="r" b="b"/>
              <a:pathLst>
                <a:path w="400" h="314" extrusionOk="0">
                  <a:moveTo>
                    <a:pt x="341" y="0"/>
                  </a:moveTo>
                  <a:cubicBezTo>
                    <a:pt x="336" y="0"/>
                    <a:pt x="331" y="1"/>
                    <a:pt x="325" y="3"/>
                  </a:cubicBezTo>
                  <a:cubicBezTo>
                    <a:pt x="202" y="50"/>
                    <a:pt x="95" y="131"/>
                    <a:pt x="18" y="237"/>
                  </a:cubicBezTo>
                  <a:cubicBezTo>
                    <a:pt x="1" y="257"/>
                    <a:pt x="11" y="294"/>
                    <a:pt x="35" y="307"/>
                  </a:cubicBezTo>
                  <a:cubicBezTo>
                    <a:pt x="43" y="311"/>
                    <a:pt x="51" y="313"/>
                    <a:pt x="59" y="313"/>
                  </a:cubicBezTo>
                  <a:cubicBezTo>
                    <a:pt x="77" y="313"/>
                    <a:pt x="94" y="304"/>
                    <a:pt x="105" y="287"/>
                  </a:cubicBezTo>
                  <a:cubicBezTo>
                    <a:pt x="106" y="287"/>
                    <a:pt x="108" y="286"/>
                    <a:pt x="109" y="285"/>
                  </a:cubicBezTo>
                  <a:lnTo>
                    <a:pt x="109" y="285"/>
                  </a:lnTo>
                  <a:cubicBezTo>
                    <a:pt x="109" y="285"/>
                    <a:pt x="110" y="285"/>
                    <a:pt x="110" y="285"/>
                  </a:cubicBezTo>
                  <a:cubicBezTo>
                    <a:pt x="110" y="285"/>
                    <a:pt x="111" y="284"/>
                    <a:pt x="112" y="284"/>
                  </a:cubicBezTo>
                  <a:cubicBezTo>
                    <a:pt x="113" y="282"/>
                    <a:pt x="113" y="282"/>
                    <a:pt x="113" y="282"/>
                  </a:cubicBezTo>
                  <a:lnTo>
                    <a:pt x="113" y="282"/>
                  </a:lnTo>
                  <a:cubicBezTo>
                    <a:pt x="112" y="282"/>
                    <a:pt x="111" y="283"/>
                    <a:pt x="109" y="285"/>
                  </a:cubicBezTo>
                  <a:lnTo>
                    <a:pt x="109" y="285"/>
                  </a:lnTo>
                  <a:cubicBezTo>
                    <a:pt x="108" y="284"/>
                    <a:pt x="115" y="278"/>
                    <a:pt x="115" y="278"/>
                  </a:cubicBezTo>
                  <a:cubicBezTo>
                    <a:pt x="118" y="274"/>
                    <a:pt x="121" y="267"/>
                    <a:pt x="129" y="261"/>
                  </a:cubicBezTo>
                  <a:cubicBezTo>
                    <a:pt x="138" y="251"/>
                    <a:pt x="145" y="241"/>
                    <a:pt x="155" y="231"/>
                  </a:cubicBezTo>
                  <a:cubicBezTo>
                    <a:pt x="165" y="221"/>
                    <a:pt x="178" y="211"/>
                    <a:pt x="189" y="200"/>
                  </a:cubicBezTo>
                  <a:cubicBezTo>
                    <a:pt x="192" y="197"/>
                    <a:pt x="199" y="194"/>
                    <a:pt x="202" y="191"/>
                  </a:cubicBezTo>
                  <a:cubicBezTo>
                    <a:pt x="205" y="187"/>
                    <a:pt x="209" y="184"/>
                    <a:pt x="212" y="180"/>
                  </a:cubicBezTo>
                  <a:cubicBezTo>
                    <a:pt x="213" y="180"/>
                    <a:pt x="213" y="180"/>
                    <a:pt x="214" y="180"/>
                  </a:cubicBezTo>
                  <a:lnTo>
                    <a:pt x="214" y="180"/>
                  </a:lnTo>
                  <a:cubicBezTo>
                    <a:pt x="215" y="180"/>
                    <a:pt x="210" y="184"/>
                    <a:pt x="210" y="184"/>
                  </a:cubicBezTo>
                  <a:cubicBezTo>
                    <a:pt x="210" y="184"/>
                    <a:pt x="212" y="183"/>
                    <a:pt x="215" y="180"/>
                  </a:cubicBezTo>
                  <a:cubicBezTo>
                    <a:pt x="236" y="163"/>
                    <a:pt x="259" y="151"/>
                    <a:pt x="282" y="137"/>
                  </a:cubicBezTo>
                  <a:cubicBezTo>
                    <a:pt x="296" y="127"/>
                    <a:pt x="309" y="123"/>
                    <a:pt x="322" y="117"/>
                  </a:cubicBezTo>
                  <a:cubicBezTo>
                    <a:pt x="325" y="114"/>
                    <a:pt x="329" y="114"/>
                    <a:pt x="333" y="110"/>
                  </a:cubicBezTo>
                  <a:cubicBezTo>
                    <a:pt x="339" y="106"/>
                    <a:pt x="350" y="103"/>
                    <a:pt x="356" y="103"/>
                  </a:cubicBezTo>
                  <a:cubicBezTo>
                    <a:pt x="379" y="94"/>
                    <a:pt x="399" y="66"/>
                    <a:pt x="390" y="40"/>
                  </a:cubicBezTo>
                  <a:cubicBezTo>
                    <a:pt x="384" y="18"/>
                    <a:pt x="365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178;p39"/>
            <p:cNvSpPr/>
            <p:nvPr/>
          </p:nvSpPr>
          <p:spPr>
            <a:xfrm>
              <a:off x="4945886" y="2215393"/>
              <a:ext cx="25980" cy="44591"/>
            </a:xfrm>
            <a:custGeom>
              <a:avLst/>
              <a:gdLst/>
              <a:ahLst/>
              <a:cxnLst/>
              <a:rect l="l" t="t" r="r" b="b"/>
              <a:pathLst>
                <a:path w="342" h="587" extrusionOk="0">
                  <a:moveTo>
                    <a:pt x="56" y="0"/>
                  </a:moveTo>
                  <a:cubicBezTo>
                    <a:pt x="47" y="0"/>
                    <a:pt x="38" y="3"/>
                    <a:pt x="30" y="7"/>
                  </a:cubicBezTo>
                  <a:cubicBezTo>
                    <a:pt x="4" y="21"/>
                    <a:pt x="0" y="51"/>
                    <a:pt x="10" y="78"/>
                  </a:cubicBezTo>
                  <a:cubicBezTo>
                    <a:pt x="87" y="238"/>
                    <a:pt x="164" y="402"/>
                    <a:pt x="241" y="563"/>
                  </a:cubicBezTo>
                  <a:cubicBezTo>
                    <a:pt x="248" y="578"/>
                    <a:pt x="266" y="586"/>
                    <a:pt x="284" y="586"/>
                  </a:cubicBezTo>
                  <a:cubicBezTo>
                    <a:pt x="294" y="586"/>
                    <a:pt x="303" y="584"/>
                    <a:pt x="311" y="580"/>
                  </a:cubicBezTo>
                  <a:cubicBezTo>
                    <a:pt x="339" y="566"/>
                    <a:pt x="342" y="536"/>
                    <a:pt x="328" y="509"/>
                  </a:cubicBezTo>
                  <a:cubicBezTo>
                    <a:pt x="254" y="348"/>
                    <a:pt x="178" y="188"/>
                    <a:pt x="101" y="24"/>
                  </a:cubicBezTo>
                  <a:cubicBezTo>
                    <a:pt x="92" y="8"/>
                    <a:pt x="74" y="0"/>
                    <a:pt x="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179;p39"/>
            <p:cNvSpPr/>
            <p:nvPr/>
          </p:nvSpPr>
          <p:spPr>
            <a:xfrm>
              <a:off x="4975588" y="2318326"/>
              <a:ext cx="24992" cy="24613"/>
            </a:xfrm>
            <a:custGeom>
              <a:avLst/>
              <a:gdLst/>
              <a:ahLst/>
              <a:cxnLst/>
              <a:rect l="l" t="t" r="r" b="b"/>
              <a:pathLst>
                <a:path w="329" h="324" extrusionOk="0">
                  <a:moveTo>
                    <a:pt x="57" y="1"/>
                  </a:moveTo>
                  <a:cubicBezTo>
                    <a:pt x="48" y="1"/>
                    <a:pt x="39" y="3"/>
                    <a:pt x="31" y="8"/>
                  </a:cubicBezTo>
                  <a:cubicBezTo>
                    <a:pt x="8" y="24"/>
                    <a:pt x="1" y="51"/>
                    <a:pt x="14" y="77"/>
                  </a:cubicBezTo>
                  <a:cubicBezTo>
                    <a:pt x="58" y="182"/>
                    <a:pt x="144" y="269"/>
                    <a:pt x="249" y="318"/>
                  </a:cubicBezTo>
                  <a:cubicBezTo>
                    <a:pt x="257" y="322"/>
                    <a:pt x="266" y="324"/>
                    <a:pt x="275" y="324"/>
                  </a:cubicBezTo>
                  <a:cubicBezTo>
                    <a:pt x="292" y="324"/>
                    <a:pt x="310" y="316"/>
                    <a:pt x="319" y="298"/>
                  </a:cubicBezTo>
                  <a:cubicBezTo>
                    <a:pt x="329" y="275"/>
                    <a:pt x="325" y="242"/>
                    <a:pt x="298" y="228"/>
                  </a:cubicBezTo>
                  <a:cubicBezTo>
                    <a:pt x="275" y="218"/>
                    <a:pt x="252" y="205"/>
                    <a:pt x="232" y="188"/>
                  </a:cubicBezTo>
                  <a:cubicBezTo>
                    <a:pt x="229" y="188"/>
                    <a:pt x="229" y="185"/>
                    <a:pt x="225" y="185"/>
                  </a:cubicBezTo>
                  <a:cubicBezTo>
                    <a:pt x="225" y="183"/>
                    <a:pt x="220" y="179"/>
                    <a:pt x="219" y="179"/>
                  </a:cubicBezTo>
                  <a:lnTo>
                    <a:pt x="219" y="179"/>
                  </a:lnTo>
                  <a:cubicBezTo>
                    <a:pt x="219" y="179"/>
                    <a:pt x="219" y="180"/>
                    <a:pt x="221" y="182"/>
                  </a:cubicBezTo>
                  <a:cubicBezTo>
                    <a:pt x="222" y="184"/>
                    <a:pt x="222" y="185"/>
                    <a:pt x="222" y="185"/>
                  </a:cubicBezTo>
                  <a:cubicBezTo>
                    <a:pt x="221" y="185"/>
                    <a:pt x="218" y="181"/>
                    <a:pt x="218" y="178"/>
                  </a:cubicBezTo>
                  <a:cubicBezTo>
                    <a:pt x="215" y="178"/>
                    <a:pt x="212" y="175"/>
                    <a:pt x="212" y="171"/>
                  </a:cubicBezTo>
                  <a:cubicBezTo>
                    <a:pt x="201" y="165"/>
                    <a:pt x="192" y="155"/>
                    <a:pt x="181" y="145"/>
                  </a:cubicBezTo>
                  <a:cubicBezTo>
                    <a:pt x="175" y="138"/>
                    <a:pt x="164" y="128"/>
                    <a:pt x="158" y="118"/>
                  </a:cubicBezTo>
                  <a:cubicBezTo>
                    <a:pt x="155" y="114"/>
                    <a:pt x="152" y="114"/>
                    <a:pt x="152" y="111"/>
                  </a:cubicBezTo>
                  <a:lnTo>
                    <a:pt x="152" y="111"/>
                  </a:lnTo>
                  <a:cubicBezTo>
                    <a:pt x="153" y="113"/>
                    <a:pt x="153" y="113"/>
                    <a:pt x="154" y="113"/>
                  </a:cubicBezTo>
                  <a:cubicBezTo>
                    <a:pt x="154" y="113"/>
                    <a:pt x="151" y="109"/>
                    <a:pt x="151" y="109"/>
                  </a:cubicBezTo>
                  <a:lnTo>
                    <a:pt x="151" y="109"/>
                  </a:lnTo>
                  <a:cubicBezTo>
                    <a:pt x="151" y="109"/>
                    <a:pt x="151" y="110"/>
                    <a:pt x="152" y="111"/>
                  </a:cubicBezTo>
                  <a:cubicBezTo>
                    <a:pt x="148" y="105"/>
                    <a:pt x="144" y="102"/>
                    <a:pt x="141" y="94"/>
                  </a:cubicBezTo>
                  <a:cubicBezTo>
                    <a:pt x="124" y="74"/>
                    <a:pt x="115" y="51"/>
                    <a:pt x="101" y="28"/>
                  </a:cubicBezTo>
                  <a:cubicBezTo>
                    <a:pt x="94" y="10"/>
                    <a:pt x="76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80;p39"/>
            <p:cNvSpPr/>
            <p:nvPr/>
          </p:nvSpPr>
          <p:spPr>
            <a:xfrm>
              <a:off x="4619237" y="2297739"/>
              <a:ext cx="22410" cy="28259"/>
            </a:xfrm>
            <a:custGeom>
              <a:avLst/>
              <a:gdLst/>
              <a:ahLst/>
              <a:cxnLst/>
              <a:rect l="l" t="t" r="r" b="b"/>
              <a:pathLst>
                <a:path w="295" h="372" extrusionOk="0">
                  <a:moveTo>
                    <a:pt x="60" y="0"/>
                  </a:moveTo>
                  <a:cubicBezTo>
                    <a:pt x="52" y="0"/>
                    <a:pt x="44" y="2"/>
                    <a:pt x="37" y="7"/>
                  </a:cubicBezTo>
                  <a:cubicBezTo>
                    <a:pt x="13" y="21"/>
                    <a:pt x="1" y="55"/>
                    <a:pt x="17" y="78"/>
                  </a:cubicBezTo>
                  <a:cubicBezTo>
                    <a:pt x="74" y="168"/>
                    <a:pt x="131" y="255"/>
                    <a:pt x="188" y="345"/>
                  </a:cubicBezTo>
                  <a:cubicBezTo>
                    <a:pt x="199" y="361"/>
                    <a:pt x="217" y="371"/>
                    <a:pt x="235" y="371"/>
                  </a:cubicBezTo>
                  <a:cubicBezTo>
                    <a:pt x="243" y="371"/>
                    <a:pt x="250" y="370"/>
                    <a:pt x="258" y="365"/>
                  </a:cubicBezTo>
                  <a:cubicBezTo>
                    <a:pt x="282" y="348"/>
                    <a:pt x="295" y="319"/>
                    <a:pt x="278" y="295"/>
                  </a:cubicBezTo>
                  <a:cubicBezTo>
                    <a:pt x="221" y="205"/>
                    <a:pt x="164" y="115"/>
                    <a:pt x="107" y="27"/>
                  </a:cubicBezTo>
                  <a:cubicBezTo>
                    <a:pt x="96" y="11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81;p39"/>
            <p:cNvSpPr/>
            <p:nvPr/>
          </p:nvSpPr>
          <p:spPr>
            <a:xfrm>
              <a:off x="4619768" y="2405610"/>
              <a:ext cx="37679" cy="16636"/>
            </a:xfrm>
            <a:custGeom>
              <a:avLst/>
              <a:gdLst/>
              <a:ahLst/>
              <a:cxnLst/>
              <a:rect l="l" t="t" r="r" b="b"/>
              <a:pathLst>
                <a:path w="496" h="219" extrusionOk="0">
                  <a:moveTo>
                    <a:pt x="437" y="0"/>
                  </a:moveTo>
                  <a:cubicBezTo>
                    <a:pt x="432" y="0"/>
                    <a:pt x="427" y="1"/>
                    <a:pt x="422" y="3"/>
                  </a:cubicBezTo>
                  <a:cubicBezTo>
                    <a:pt x="298" y="40"/>
                    <a:pt x="170" y="80"/>
                    <a:pt x="43" y="117"/>
                  </a:cubicBezTo>
                  <a:cubicBezTo>
                    <a:pt x="17" y="127"/>
                    <a:pt x="0" y="153"/>
                    <a:pt x="6" y="181"/>
                  </a:cubicBezTo>
                  <a:cubicBezTo>
                    <a:pt x="13" y="203"/>
                    <a:pt x="35" y="219"/>
                    <a:pt x="58" y="219"/>
                  </a:cubicBezTo>
                  <a:cubicBezTo>
                    <a:pt x="62" y="219"/>
                    <a:pt x="66" y="218"/>
                    <a:pt x="70" y="217"/>
                  </a:cubicBezTo>
                  <a:cubicBezTo>
                    <a:pt x="198" y="181"/>
                    <a:pt x="324" y="140"/>
                    <a:pt x="451" y="103"/>
                  </a:cubicBezTo>
                  <a:cubicBezTo>
                    <a:pt x="479" y="93"/>
                    <a:pt x="496" y="66"/>
                    <a:pt x="485" y="40"/>
                  </a:cubicBezTo>
                  <a:cubicBezTo>
                    <a:pt x="480" y="18"/>
                    <a:pt x="459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82;p39"/>
            <p:cNvSpPr/>
            <p:nvPr/>
          </p:nvSpPr>
          <p:spPr>
            <a:xfrm>
              <a:off x="4544183" y="2335190"/>
              <a:ext cx="39274" cy="7672"/>
            </a:xfrm>
            <a:custGeom>
              <a:avLst/>
              <a:gdLst/>
              <a:ahLst/>
              <a:cxnLst/>
              <a:rect l="l" t="t" r="r" b="b"/>
              <a:pathLst>
                <a:path w="517" h="101" extrusionOk="0">
                  <a:moveTo>
                    <a:pt x="68" y="0"/>
                  </a:moveTo>
                  <a:cubicBezTo>
                    <a:pt x="1" y="0"/>
                    <a:pt x="1" y="100"/>
                    <a:pt x="68" y="100"/>
                  </a:cubicBezTo>
                  <a:lnTo>
                    <a:pt x="450" y="100"/>
                  </a:lnTo>
                  <a:cubicBezTo>
                    <a:pt x="516" y="100"/>
                    <a:pt x="516" y="0"/>
                    <a:pt x="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83;p39"/>
            <p:cNvSpPr/>
            <p:nvPr/>
          </p:nvSpPr>
          <p:spPr>
            <a:xfrm>
              <a:off x="4631467" y="2181817"/>
              <a:ext cx="42237" cy="23777"/>
            </a:xfrm>
            <a:custGeom>
              <a:avLst/>
              <a:gdLst/>
              <a:ahLst/>
              <a:cxnLst/>
              <a:rect l="l" t="t" r="r" b="b"/>
              <a:pathLst>
                <a:path w="556" h="313" extrusionOk="0">
                  <a:moveTo>
                    <a:pt x="499" y="1"/>
                  </a:moveTo>
                  <a:cubicBezTo>
                    <a:pt x="490" y="1"/>
                    <a:pt x="481" y="3"/>
                    <a:pt x="472" y="7"/>
                  </a:cubicBezTo>
                  <a:cubicBezTo>
                    <a:pt x="328" y="78"/>
                    <a:pt x="181" y="148"/>
                    <a:pt x="33" y="215"/>
                  </a:cubicBezTo>
                  <a:cubicBezTo>
                    <a:pt x="7" y="228"/>
                    <a:pt x="0" y="265"/>
                    <a:pt x="13" y="288"/>
                  </a:cubicBezTo>
                  <a:cubicBezTo>
                    <a:pt x="24" y="304"/>
                    <a:pt x="41" y="312"/>
                    <a:pt x="58" y="312"/>
                  </a:cubicBezTo>
                  <a:cubicBezTo>
                    <a:pt x="67" y="312"/>
                    <a:pt x="76" y="310"/>
                    <a:pt x="84" y="305"/>
                  </a:cubicBezTo>
                  <a:cubicBezTo>
                    <a:pt x="231" y="235"/>
                    <a:pt x="378" y="165"/>
                    <a:pt x="525" y="98"/>
                  </a:cubicBezTo>
                  <a:cubicBezTo>
                    <a:pt x="549" y="84"/>
                    <a:pt x="555" y="47"/>
                    <a:pt x="542" y="24"/>
                  </a:cubicBezTo>
                  <a:cubicBezTo>
                    <a:pt x="533" y="9"/>
                    <a:pt x="517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84;p39"/>
            <p:cNvSpPr/>
            <p:nvPr/>
          </p:nvSpPr>
          <p:spPr>
            <a:xfrm>
              <a:off x="4623491" y="2153254"/>
              <a:ext cx="26360" cy="32209"/>
            </a:xfrm>
            <a:custGeom>
              <a:avLst/>
              <a:gdLst/>
              <a:ahLst/>
              <a:cxnLst/>
              <a:rect l="l" t="t" r="r" b="b"/>
              <a:pathLst>
                <a:path w="347" h="424" extrusionOk="0">
                  <a:moveTo>
                    <a:pt x="288" y="0"/>
                  </a:moveTo>
                  <a:cubicBezTo>
                    <a:pt x="265" y="0"/>
                    <a:pt x="247" y="14"/>
                    <a:pt x="239" y="39"/>
                  </a:cubicBezTo>
                  <a:cubicBezTo>
                    <a:pt x="235" y="46"/>
                    <a:pt x="232" y="52"/>
                    <a:pt x="229" y="62"/>
                  </a:cubicBezTo>
                  <a:cubicBezTo>
                    <a:pt x="229" y="66"/>
                    <a:pt x="226" y="68"/>
                    <a:pt x="226" y="71"/>
                  </a:cubicBezTo>
                  <a:lnTo>
                    <a:pt x="226" y="71"/>
                  </a:lnTo>
                  <a:cubicBezTo>
                    <a:pt x="225" y="72"/>
                    <a:pt x="223" y="74"/>
                    <a:pt x="222" y="76"/>
                  </a:cubicBezTo>
                  <a:cubicBezTo>
                    <a:pt x="215" y="89"/>
                    <a:pt x="209" y="102"/>
                    <a:pt x="202" y="119"/>
                  </a:cubicBezTo>
                  <a:cubicBezTo>
                    <a:pt x="189" y="146"/>
                    <a:pt x="169" y="176"/>
                    <a:pt x="152" y="203"/>
                  </a:cubicBezTo>
                  <a:cubicBezTo>
                    <a:pt x="145" y="210"/>
                    <a:pt x="141" y="213"/>
                    <a:pt x="138" y="219"/>
                  </a:cubicBezTo>
                  <a:lnTo>
                    <a:pt x="138" y="219"/>
                  </a:lnTo>
                  <a:cubicBezTo>
                    <a:pt x="137" y="220"/>
                    <a:pt x="136" y="221"/>
                    <a:pt x="135" y="223"/>
                  </a:cubicBezTo>
                  <a:cubicBezTo>
                    <a:pt x="132" y="227"/>
                    <a:pt x="132" y="230"/>
                    <a:pt x="129" y="233"/>
                  </a:cubicBezTo>
                  <a:cubicBezTo>
                    <a:pt x="118" y="247"/>
                    <a:pt x="105" y="256"/>
                    <a:pt x="95" y="270"/>
                  </a:cubicBezTo>
                  <a:cubicBezTo>
                    <a:pt x="71" y="293"/>
                    <a:pt x="48" y="317"/>
                    <a:pt x="21" y="337"/>
                  </a:cubicBezTo>
                  <a:cubicBezTo>
                    <a:pt x="1" y="354"/>
                    <a:pt x="1" y="391"/>
                    <a:pt x="21" y="407"/>
                  </a:cubicBezTo>
                  <a:cubicBezTo>
                    <a:pt x="33" y="419"/>
                    <a:pt x="45" y="424"/>
                    <a:pt x="57" y="424"/>
                  </a:cubicBezTo>
                  <a:cubicBezTo>
                    <a:pt x="70" y="424"/>
                    <a:pt x="83" y="418"/>
                    <a:pt x="95" y="407"/>
                  </a:cubicBezTo>
                  <a:cubicBezTo>
                    <a:pt x="206" y="320"/>
                    <a:pt x="289" y="199"/>
                    <a:pt x="336" y="66"/>
                  </a:cubicBezTo>
                  <a:cubicBezTo>
                    <a:pt x="346" y="39"/>
                    <a:pt x="326" y="9"/>
                    <a:pt x="302" y="2"/>
                  </a:cubicBezTo>
                  <a:cubicBezTo>
                    <a:pt x="297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85;p39"/>
            <p:cNvSpPr/>
            <p:nvPr/>
          </p:nvSpPr>
          <p:spPr>
            <a:xfrm>
              <a:off x="4586648" y="2202403"/>
              <a:ext cx="17092" cy="24537"/>
            </a:xfrm>
            <a:custGeom>
              <a:avLst/>
              <a:gdLst/>
              <a:ahLst/>
              <a:cxnLst/>
              <a:rect l="l" t="t" r="r" b="b"/>
              <a:pathLst>
                <a:path w="225" h="323" extrusionOk="0">
                  <a:moveTo>
                    <a:pt x="58" y="1"/>
                  </a:moveTo>
                  <a:cubicBezTo>
                    <a:pt x="50" y="1"/>
                    <a:pt x="41" y="3"/>
                    <a:pt x="34" y="8"/>
                  </a:cubicBezTo>
                  <a:cubicBezTo>
                    <a:pt x="8" y="25"/>
                    <a:pt x="1" y="51"/>
                    <a:pt x="14" y="78"/>
                  </a:cubicBezTo>
                  <a:cubicBezTo>
                    <a:pt x="51" y="151"/>
                    <a:pt x="88" y="225"/>
                    <a:pt x="121" y="295"/>
                  </a:cubicBezTo>
                  <a:cubicBezTo>
                    <a:pt x="130" y="313"/>
                    <a:pt x="150" y="322"/>
                    <a:pt x="167" y="322"/>
                  </a:cubicBezTo>
                  <a:cubicBezTo>
                    <a:pt x="176" y="322"/>
                    <a:pt x="185" y="320"/>
                    <a:pt x="192" y="315"/>
                  </a:cubicBezTo>
                  <a:cubicBezTo>
                    <a:pt x="218" y="298"/>
                    <a:pt x="225" y="272"/>
                    <a:pt x="212" y="245"/>
                  </a:cubicBezTo>
                  <a:cubicBezTo>
                    <a:pt x="175" y="172"/>
                    <a:pt x="141" y="98"/>
                    <a:pt x="104" y="28"/>
                  </a:cubicBezTo>
                  <a:cubicBezTo>
                    <a:pt x="96" y="10"/>
                    <a:pt x="76" y="1"/>
                    <a:pt x="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86;p39"/>
            <p:cNvSpPr/>
            <p:nvPr/>
          </p:nvSpPr>
          <p:spPr>
            <a:xfrm>
              <a:off x="4654560" y="2815821"/>
              <a:ext cx="358783" cy="290870"/>
            </a:xfrm>
            <a:custGeom>
              <a:avLst/>
              <a:gdLst/>
              <a:ahLst/>
              <a:cxnLst/>
              <a:rect l="l" t="t" r="r" b="b"/>
              <a:pathLst>
                <a:path w="4723" h="3829" extrusionOk="0">
                  <a:moveTo>
                    <a:pt x="1" y="1"/>
                  </a:moveTo>
                  <a:lnTo>
                    <a:pt x="1" y="1777"/>
                  </a:lnTo>
                  <a:cubicBezTo>
                    <a:pt x="1" y="2912"/>
                    <a:pt x="921" y="3828"/>
                    <a:pt x="2052" y="3828"/>
                  </a:cubicBezTo>
                  <a:lnTo>
                    <a:pt x="2671" y="3828"/>
                  </a:lnTo>
                  <a:cubicBezTo>
                    <a:pt x="3805" y="3828"/>
                    <a:pt x="4722" y="2912"/>
                    <a:pt x="4722" y="1777"/>
                  </a:cubicBezTo>
                  <a:lnTo>
                    <a:pt x="4722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87;p39"/>
            <p:cNvSpPr/>
            <p:nvPr/>
          </p:nvSpPr>
          <p:spPr>
            <a:xfrm>
              <a:off x="4635265" y="2781256"/>
              <a:ext cx="393575" cy="103996"/>
            </a:xfrm>
            <a:custGeom>
              <a:avLst/>
              <a:gdLst/>
              <a:ahLst/>
              <a:cxnLst/>
              <a:rect l="l" t="t" r="r" b="b"/>
              <a:pathLst>
                <a:path w="5181" h="1369" extrusionOk="0">
                  <a:moveTo>
                    <a:pt x="51" y="0"/>
                  </a:moveTo>
                  <a:cubicBezTo>
                    <a:pt x="23" y="0"/>
                    <a:pt x="0" y="20"/>
                    <a:pt x="0" y="51"/>
                  </a:cubicBezTo>
                  <a:lnTo>
                    <a:pt x="0" y="1319"/>
                  </a:lnTo>
                  <a:cubicBezTo>
                    <a:pt x="0" y="1346"/>
                    <a:pt x="23" y="1369"/>
                    <a:pt x="51" y="1369"/>
                  </a:cubicBezTo>
                  <a:lnTo>
                    <a:pt x="5130" y="1369"/>
                  </a:lnTo>
                  <a:cubicBezTo>
                    <a:pt x="5157" y="1369"/>
                    <a:pt x="5180" y="1346"/>
                    <a:pt x="5180" y="1319"/>
                  </a:cubicBezTo>
                  <a:lnTo>
                    <a:pt x="5180" y="332"/>
                  </a:lnTo>
                  <a:cubicBezTo>
                    <a:pt x="5180" y="305"/>
                    <a:pt x="5160" y="281"/>
                    <a:pt x="5133" y="28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88;p39"/>
            <p:cNvSpPr/>
            <p:nvPr/>
          </p:nvSpPr>
          <p:spPr>
            <a:xfrm>
              <a:off x="4654560" y="2885177"/>
              <a:ext cx="358783" cy="46415"/>
            </a:xfrm>
            <a:custGeom>
              <a:avLst/>
              <a:gdLst/>
              <a:ahLst/>
              <a:cxnLst/>
              <a:rect l="l" t="t" r="r" b="b"/>
              <a:pathLst>
                <a:path w="4723" h="611" extrusionOk="0">
                  <a:moveTo>
                    <a:pt x="1" y="1"/>
                  </a:moveTo>
                  <a:lnTo>
                    <a:pt x="4722" y="610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89;p39"/>
            <p:cNvSpPr/>
            <p:nvPr/>
          </p:nvSpPr>
          <p:spPr>
            <a:xfrm>
              <a:off x="4160093" y="3138368"/>
              <a:ext cx="78548" cy="222046"/>
            </a:xfrm>
            <a:custGeom>
              <a:avLst/>
              <a:gdLst/>
              <a:ahLst/>
              <a:cxnLst/>
              <a:rect l="l" t="t" r="r" b="b"/>
              <a:pathLst>
                <a:path w="1034" h="2923" extrusionOk="0">
                  <a:moveTo>
                    <a:pt x="0" y="1"/>
                  </a:moveTo>
                  <a:lnTo>
                    <a:pt x="1034" y="2922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90;p39"/>
            <p:cNvSpPr/>
            <p:nvPr/>
          </p:nvSpPr>
          <p:spPr>
            <a:xfrm>
              <a:off x="3888370" y="3066733"/>
              <a:ext cx="1350886" cy="99210"/>
            </a:xfrm>
            <a:custGeom>
              <a:avLst/>
              <a:gdLst/>
              <a:ahLst/>
              <a:cxnLst/>
              <a:rect l="l" t="t" r="r" b="b"/>
              <a:pathLst>
                <a:path w="17783" h="1306" extrusionOk="0">
                  <a:moveTo>
                    <a:pt x="1" y="0"/>
                  </a:moveTo>
                  <a:lnTo>
                    <a:pt x="583" y="1305"/>
                  </a:lnTo>
                  <a:lnTo>
                    <a:pt x="17200" y="1305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91;p39"/>
            <p:cNvSpPr/>
            <p:nvPr/>
          </p:nvSpPr>
          <p:spPr>
            <a:xfrm>
              <a:off x="3879207" y="3422432"/>
              <a:ext cx="543757" cy="877624"/>
            </a:xfrm>
            <a:custGeom>
              <a:avLst/>
              <a:gdLst/>
              <a:ahLst/>
              <a:cxnLst/>
              <a:rect l="l" t="t" r="r" b="b"/>
              <a:pathLst>
                <a:path w="7158" h="11553" extrusionOk="0">
                  <a:moveTo>
                    <a:pt x="5402" y="0"/>
                  </a:moveTo>
                  <a:cubicBezTo>
                    <a:pt x="5043" y="0"/>
                    <a:pt x="4643" y="146"/>
                    <a:pt x="4220" y="510"/>
                  </a:cubicBezTo>
                  <a:cubicBezTo>
                    <a:pt x="3417" y="1203"/>
                    <a:pt x="2961" y="2906"/>
                    <a:pt x="2851" y="3796"/>
                  </a:cubicBezTo>
                  <a:cubicBezTo>
                    <a:pt x="2499" y="5231"/>
                    <a:pt x="2456" y="6282"/>
                    <a:pt x="1724" y="7788"/>
                  </a:cubicBezTo>
                  <a:cubicBezTo>
                    <a:pt x="1215" y="8829"/>
                    <a:pt x="586" y="9662"/>
                    <a:pt x="0" y="10298"/>
                  </a:cubicBezTo>
                  <a:lnTo>
                    <a:pt x="1449" y="11552"/>
                  </a:lnTo>
                  <a:cubicBezTo>
                    <a:pt x="2206" y="10940"/>
                    <a:pt x="3042" y="10107"/>
                    <a:pt x="3667" y="9066"/>
                  </a:cubicBezTo>
                  <a:cubicBezTo>
                    <a:pt x="4200" y="8176"/>
                    <a:pt x="5695" y="3669"/>
                    <a:pt x="5695" y="3669"/>
                  </a:cubicBezTo>
                  <a:lnTo>
                    <a:pt x="6859" y="2786"/>
                  </a:lnTo>
                  <a:cubicBezTo>
                    <a:pt x="7051" y="2514"/>
                    <a:pt x="7157" y="2183"/>
                    <a:pt x="7145" y="1828"/>
                  </a:cubicBezTo>
                  <a:cubicBezTo>
                    <a:pt x="7117" y="1166"/>
                    <a:pt x="6419" y="0"/>
                    <a:pt x="5402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92;p39"/>
            <p:cNvSpPr/>
            <p:nvPr/>
          </p:nvSpPr>
          <p:spPr>
            <a:xfrm>
              <a:off x="4105658" y="4017086"/>
              <a:ext cx="93361" cy="134078"/>
            </a:xfrm>
            <a:custGeom>
              <a:avLst/>
              <a:gdLst/>
              <a:ahLst/>
              <a:cxnLst/>
              <a:rect l="l" t="t" r="r" b="b"/>
              <a:pathLst>
                <a:path w="1229" h="1765" extrusionOk="0">
                  <a:moveTo>
                    <a:pt x="1088" y="0"/>
                  </a:moveTo>
                  <a:cubicBezTo>
                    <a:pt x="757" y="0"/>
                    <a:pt x="392" y="261"/>
                    <a:pt x="198" y="666"/>
                  </a:cubicBezTo>
                  <a:cubicBezTo>
                    <a:pt x="0" y="1077"/>
                    <a:pt x="34" y="1509"/>
                    <a:pt x="258" y="1744"/>
                  </a:cubicBezTo>
                  <a:cubicBezTo>
                    <a:pt x="258" y="1740"/>
                    <a:pt x="261" y="1740"/>
                    <a:pt x="261" y="1740"/>
                  </a:cubicBezTo>
                  <a:cubicBezTo>
                    <a:pt x="269" y="1740"/>
                    <a:pt x="281" y="1747"/>
                    <a:pt x="295" y="1754"/>
                  </a:cubicBezTo>
                  <a:cubicBezTo>
                    <a:pt x="309" y="1757"/>
                    <a:pt x="322" y="1764"/>
                    <a:pt x="329" y="1764"/>
                  </a:cubicBezTo>
                  <a:lnTo>
                    <a:pt x="332" y="1764"/>
                  </a:lnTo>
                  <a:cubicBezTo>
                    <a:pt x="369" y="1713"/>
                    <a:pt x="405" y="1667"/>
                    <a:pt x="442" y="1616"/>
                  </a:cubicBezTo>
                  <a:cubicBezTo>
                    <a:pt x="526" y="1493"/>
                    <a:pt x="606" y="1369"/>
                    <a:pt x="686" y="1238"/>
                  </a:cubicBezTo>
                  <a:cubicBezTo>
                    <a:pt x="820" y="1014"/>
                    <a:pt x="1011" y="566"/>
                    <a:pt x="1228" y="17"/>
                  </a:cubicBezTo>
                  <a:cubicBezTo>
                    <a:pt x="1182" y="7"/>
                    <a:pt x="1135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93;p39"/>
            <p:cNvSpPr/>
            <p:nvPr/>
          </p:nvSpPr>
          <p:spPr>
            <a:xfrm>
              <a:off x="3667188" y="4200846"/>
              <a:ext cx="959134" cy="563888"/>
            </a:xfrm>
            <a:custGeom>
              <a:avLst/>
              <a:gdLst/>
              <a:ahLst/>
              <a:cxnLst/>
              <a:rect l="l" t="t" r="r" b="b"/>
              <a:pathLst>
                <a:path w="12626" h="7423" extrusionOk="0">
                  <a:moveTo>
                    <a:pt x="9253" y="0"/>
                  </a:moveTo>
                  <a:cubicBezTo>
                    <a:pt x="6636" y="593"/>
                    <a:pt x="3480" y="1513"/>
                    <a:pt x="1105" y="2731"/>
                  </a:cubicBezTo>
                  <a:cubicBezTo>
                    <a:pt x="612" y="2982"/>
                    <a:pt x="726" y="3260"/>
                    <a:pt x="405" y="3702"/>
                  </a:cubicBezTo>
                  <a:cubicBezTo>
                    <a:pt x="84" y="4144"/>
                    <a:pt x="0" y="4792"/>
                    <a:pt x="359" y="5208"/>
                  </a:cubicBezTo>
                  <a:cubicBezTo>
                    <a:pt x="563" y="5445"/>
                    <a:pt x="870" y="5565"/>
                    <a:pt x="1168" y="5676"/>
                  </a:cubicBezTo>
                  <a:cubicBezTo>
                    <a:pt x="3594" y="6576"/>
                    <a:pt x="6147" y="7148"/>
                    <a:pt x="8734" y="7372"/>
                  </a:cubicBezTo>
                  <a:cubicBezTo>
                    <a:pt x="9047" y="7401"/>
                    <a:pt x="9363" y="7423"/>
                    <a:pt x="9678" y="7423"/>
                  </a:cubicBezTo>
                  <a:cubicBezTo>
                    <a:pt x="10073" y="7423"/>
                    <a:pt x="10466" y="7388"/>
                    <a:pt x="10846" y="7285"/>
                  </a:cubicBezTo>
                  <a:cubicBezTo>
                    <a:pt x="11528" y="7101"/>
                    <a:pt x="12174" y="6660"/>
                    <a:pt x="12425" y="6020"/>
                  </a:cubicBezTo>
                  <a:cubicBezTo>
                    <a:pt x="12626" y="5502"/>
                    <a:pt x="12552" y="4916"/>
                    <a:pt x="12388" y="4388"/>
                  </a:cubicBezTo>
                  <a:cubicBezTo>
                    <a:pt x="11970" y="3002"/>
                    <a:pt x="11006" y="1844"/>
                    <a:pt x="10066" y="723"/>
                  </a:cubicBezTo>
                  <a:lnTo>
                    <a:pt x="92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94;p39"/>
            <p:cNvSpPr/>
            <p:nvPr/>
          </p:nvSpPr>
          <p:spPr>
            <a:xfrm>
              <a:off x="3876168" y="4657927"/>
              <a:ext cx="468552" cy="216120"/>
            </a:xfrm>
            <a:custGeom>
              <a:avLst/>
              <a:gdLst/>
              <a:ahLst/>
              <a:cxnLst/>
              <a:rect l="l" t="t" r="r" b="b"/>
              <a:pathLst>
                <a:path w="6168" h="2845" extrusionOk="0">
                  <a:moveTo>
                    <a:pt x="5166" y="0"/>
                  </a:moveTo>
                  <a:lnTo>
                    <a:pt x="3286" y="368"/>
                  </a:lnTo>
                  <a:lnTo>
                    <a:pt x="0" y="2768"/>
                  </a:lnTo>
                  <a:cubicBezTo>
                    <a:pt x="0" y="2768"/>
                    <a:pt x="314" y="2845"/>
                    <a:pt x="786" y="2845"/>
                  </a:cubicBezTo>
                  <a:cubicBezTo>
                    <a:pt x="1154" y="2845"/>
                    <a:pt x="1619" y="2798"/>
                    <a:pt x="2105" y="2630"/>
                  </a:cubicBezTo>
                  <a:lnTo>
                    <a:pt x="4136" y="1724"/>
                  </a:lnTo>
                  <a:lnTo>
                    <a:pt x="6167" y="1446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95;p39"/>
            <p:cNvSpPr/>
            <p:nvPr/>
          </p:nvSpPr>
          <p:spPr>
            <a:xfrm>
              <a:off x="4476823" y="2686993"/>
              <a:ext cx="238758" cy="176695"/>
            </a:xfrm>
            <a:custGeom>
              <a:avLst/>
              <a:gdLst/>
              <a:ahLst/>
              <a:cxnLst/>
              <a:rect l="l" t="t" r="r" b="b"/>
              <a:pathLst>
                <a:path w="3143" h="2326" extrusionOk="0">
                  <a:moveTo>
                    <a:pt x="1506" y="0"/>
                  </a:moveTo>
                  <a:cubicBezTo>
                    <a:pt x="984" y="0"/>
                    <a:pt x="465" y="272"/>
                    <a:pt x="194" y="717"/>
                  </a:cubicBezTo>
                  <a:cubicBezTo>
                    <a:pt x="64" y="934"/>
                    <a:pt x="0" y="1188"/>
                    <a:pt x="0" y="1439"/>
                  </a:cubicBezTo>
                  <a:cubicBezTo>
                    <a:pt x="0" y="1553"/>
                    <a:pt x="10" y="1663"/>
                    <a:pt x="37" y="1770"/>
                  </a:cubicBezTo>
                  <a:cubicBezTo>
                    <a:pt x="261" y="1724"/>
                    <a:pt x="489" y="1700"/>
                    <a:pt x="716" y="1700"/>
                  </a:cubicBezTo>
                  <a:cubicBezTo>
                    <a:pt x="1044" y="1700"/>
                    <a:pt x="1369" y="1750"/>
                    <a:pt x="1680" y="1847"/>
                  </a:cubicBezTo>
                  <a:cubicBezTo>
                    <a:pt x="2021" y="1958"/>
                    <a:pt x="2333" y="2122"/>
                    <a:pt x="2610" y="2326"/>
                  </a:cubicBezTo>
                  <a:cubicBezTo>
                    <a:pt x="2908" y="2108"/>
                    <a:pt x="3139" y="1794"/>
                    <a:pt x="3142" y="1436"/>
                  </a:cubicBezTo>
                  <a:lnTo>
                    <a:pt x="3142" y="1426"/>
                  </a:lnTo>
                  <a:cubicBezTo>
                    <a:pt x="3142" y="1202"/>
                    <a:pt x="3052" y="984"/>
                    <a:pt x="2932" y="797"/>
                  </a:cubicBezTo>
                  <a:cubicBezTo>
                    <a:pt x="2634" y="342"/>
                    <a:pt x="2118" y="28"/>
                    <a:pt x="1576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196;p39"/>
            <p:cNvSpPr/>
            <p:nvPr/>
          </p:nvSpPr>
          <p:spPr>
            <a:xfrm>
              <a:off x="4663697" y="3422584"/>
              <a:ext cx="580828" cy="882258"/>
            </a:xfrm>
            <a:custGeom>
              <a:avLst/>
              <a:gdLst/>
              <a:ahLst/>
              <a:cxnLst/>
              <a:rect l="l" t="t" r="r" b="b"/>
              <a:pathLst>
                <a:path w="7646" h="11614" extrusionOk="0">
                  <a:moveTo>
                    <a:pt x="1750" y="1"/>
                  </a:moveTo>
                  <a:cubicBezTo>
                    <a:pt x="683" y="1"/>
                    <a:pt x="0" y="1244"/>
                    <a:pt x="3" y="1930"/>
                  </a:cubicBezTo>
                  <a:cubicBezTo>
                    <a:pt x="6" y="2291"/>
                    <a:pt x="130" y="2623"/>
                    <a:pt x="334" y="2894"/>
                  </a:cubicBezTo>
                  <a:lnTo>
                    <a:pt x="1559" y="3751"/>
                  </a:lnTo>
                  <a:cubicBezTo>
                    <a:pt x="1559" y="3751"/>
                    <a:pt x="3275" y="8281"/>
                    <a:pt x="3858" y="9164"/>
                  </a:cubicBezTo>
                  <a:cubicBezTo>
                    <a:pt x="4540" y="10202"/>
                    <a:pt x="5431" y="11019"/>
                    <a:pt x="6227" y="11614"/>
                  </a:cubicBezTo>
                  <a:lnTo>
                    <a:pt x="7646" y="10279"/>
                  </a:lnTo>
                  <a:cubicBezTo>
                    <a:pt x="7023" y="9657"/>
                    <a:pt x="6344" y="8834"/>
                    <a:pt x="5782" y="7793"/>
                  </a:cubicBezTo>
                  <a:cubicBezTo>
                    <a:pt x="4972" y="6287"/>
                    <a:pt x="4882" y="5216"/>
                    <a:pt x="4463" y="3771"/>
                  </a:cubicBezTo>
                  <a:cubicBezTo>
                    <a:pt x="4310" y="2864"/>
                    <a:pt x="3774" y="1147"/>
                    <a:pt x="2924" y="475"/>
                  </a:cubicBezTo>
                  <a:cubicBezTo>
                    <a:pt x="2498" y="137"/>
                    <a:pt x="2103" y="1"/>
                    <a:pt x="1750" y="1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197;p39"/>
            <p:cNvSpPr/>
            <p:nvPr/>
          </p:nvSpPr>
          <p:spPr>
            <a:xfrm>
              <a:off x="3934507" y="3076077"/>
              <a:ext cx="20966" cy="20966"/>
            </a:xfrm>
            <a:custGeom>
              <a:avLst/>
              <a:gdLst/>
              <a:ahLst/>
              <a:cxnLst/>
              <a:rect l="l" t="t" r="r" b="b"/>
              <a:pathLst>
                <a:path w="276" h="276" extrusionOk="0">
                  <a:moveTo>
                    <a:pt x="138" y="1"/>
                  </a:moveTo>
                  <a:cubicBezTo>
                    <a:pt x="61" y="1"/>
                    <a:pt x="1" y="61"/>
                    <a:pt x="1" y="138"/>
                  </a:cubicBezTo>
                  <a:cubicBezTo>
                    <a:pt x="1" y="212"/>
                    <a:pt x="61" y="275"/>
                    <a:pt x="138" y="275"/>
                  </a:cubicBezTo>
                  <a:cubicBezTo>
                    <a:pt x="211" y="275"/>
                    <a:pt x="275" y="212"/>
                    <a:pt x="275" y="138"/>
                  </a:cubicBezTo>
                  <a:cubicBezTo>
                    <a:pt x="275" y="61"/>
                    <a:pt x="211" y="1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198;p39"/>
            <p:cNvSpPr/>
            <p:nvPr/>
          </p:nvSpPr>
          <p:spPr>
            <a:xfrm>
              <a:off x="4490706" y="3145920"/>
              <a:ext cx="27803" cy="2780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cubicBezTo>
                    <a:pt x="0" y="282"/>
                    <a:pt x="81" y="366"/>
                    <a:pt x="181" y="366"/>
                  </a:cubicBezTo>
                  <a:cubicBezTo>
                    <a:pt x="285" y="366"/>
                    <a:pt x="366" y="282"/>
                    <a:pt x="366" y="182"/>
                  </a:cubicBezTo>
                  <a:cubicBezTo>
                    <a:pt x="366" y="81"/>
                    <a:pt x="285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99;p39"/>
            <p:cNvSpPr/>
            <p:nvPr/>
          </p:nvSpPr>
          <p:spPr>
            <a:xfrm>
              <a:off x="4471183" y="2965199"/>
              <a:ext cx="10407" cy="10255"/>
            </a:xfrm>
            <a:custGeom>
              <a:avLst/>
              <a:gdLst/>
              <a:ahLst/>
              <a:cxnLst/>
              <a:rect l="l" t="t" r="r" b="b"/>
              <a:pathLst>
                <a:path w="137" h="135" extrusionOk="0">
                  <a:moveTo>
                    <a:pt x="67" y="0"/>
                  </a:moveTo>
                  <a:cubicBezTo>
                    <a:pt x="30" y="0"/>
                    <a:pt x="0" y="31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7" y="104"/>
                    <a:pt x="137" y="67"/>
                  </a:cubicBezTo>
                  <a:cubicBezTo>
                    <a:pt x="137" y="31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200;p39"/>
            <p:cNvSpPr/>
            <p:nvPr/>
          </p:nvSpPr>
          <p:spPr>
            <a:xfrm>
              <a:off x="4240420" y="2886423"/>
              <a:ext cx="341311" cy="399348"/>
            </a:xfrm>
            <a:custGeom>
              <a:avLst/>
              <a:gdLst/>
              <a:ahLst/>
              <a:cxnLst/>
              <a:rect l="l" t="t" r="r" b="b"/>
              <a:pathLst>
                <a:path w="4493" h="5257" extrusionOk="0">
                  <a:moveTo>
                    <a:pt x="4429" y="1080"/>
                  </a:moveTo>
                  <a:lnTo>
                    <a:pt x="4450" y="1118"/>
                  </a:lnTo>
                  <a:cubicBezTo>
                    <a:pt x="4467" y="1126"/>
                    <a:pt x="4478" y="1129"/>
                    <a:pt x="4482" y="1129"/>
                  </a:cubicBezTo>
                  <a:cubicBezTo>
                    <a:pt x="4493" y="1129"/>
                    <a:pt x="4471" y="1109"/>
                    <a:pt x="4429" y="1080"/>
                  </a:cubicBezTo>
                  <a:close/>
                  <a:moveTo>
                    <a:pt x="2795" y="1"/>
                  </a:moveTo>
                  <a:cubicBezTo>
                    <a:pt x="2609" y="1"/>
                    <a:pt x="2424" y="22"/>
                    <a:pt x="2252" y="64"/>
                  </a:cubicBezTo>
                  <a:cubicBezTo>
                    <a:pt x="1593" y="225"/>
                    <a:pt x="1051" y="727"/>
                    <a:pt x="974" y="1389"/>
                  </a:cubicBezTo>
                  <a:cubicBezTo>
                    <a:pt x="960" y="1506"/>
                    <a:pt x="960" y="1623"/>
                    <a:pt x="927" y="1734"/>
                  </a:cubicBezTo>
                  <a:cubicBezTo>
                    <a:pt x="833" y="2024"/>
                    <a:pt x="538" y="2199"/>
                    <a:pt x="325" y="2423"/>
                  </a:cubicBezTo>
                  <a:cubicBezTo>
                    <a:pt x="114" y="2644"/>
                    <a:pt x="0" y="3048"/>
                    <a:pt x="254" y="3223"/>
                  </a:cubicBezTo>
                  <a:cubicBezTo>
                    <a:pt x="328" y="3276"/>
                    <a:pt x="428" y="3296"/>
                    <a:pt x="492" y="3363"/>
                  </a:cubicBezTo>
                  <a:cubicBezTo>
                    <a:pt x="759" y="3638"/>
                    <a:pt x="114" y="4146"/>
                    <a:pt x="385" y="4421"/>
                  </a:cubicBezTo>
                  <a:cubicBezTo>
                    <a:pt x="465" y="4504"/>
                    <a:pt x="599" y="4508"/>
                    <a:pt x="706" y="4557"/>
                  </a:cubicBezTo>
                  <a:cubicBezTo>
                    <a:pt x="887" y="4642"/>
                    <a:pt x="987" y="4863"/>
                    <a:pt x="927" y="5050"/>
                  </a:cubicBezTo>
                  <a:cubicBezTo>
                    <a:pt x="885" y="5080"/>
                    <a:pt x="833" y="5095"/>
                    <a:pt x="780" y="5095"/>
                  </a:cubicBezTo>
                  <a:cubicBezTo>
                    <a:pt x="707" y="5095"/>
                    <a:pt x="633" y="5066"/>
                    <a:pt x="586" y="5009"/>
                  </a:cubicBezTo>
                  <a:lnTo>
                    <a:pt x="586" y="5009"/>
                  </a:lnTo>
                  <a:cubicBezTo>
                    <a:pt x="650" y="5158"/>
                    <a:pt x="811" y="5257"/>
                    <a:pt x="974" y="5257"/>
                  </a:cubicBezTo>
                  <a:cubicBezTo>
                    <a:pt x="998" y="5257"/>
                    <a:pt x="1021" y="5255"/>
                    <a:pt x="1044" y="5250"/>
                  </a:cubicBezTo>
                  <a:cubicBezTo>
                    <a:pt x="1228" y="5213"/>
                    <a:pt x="1375" y="5043"/>
                    <a:pt x="1378" y="4859"/>
                  </a:cubicBezTo>
                  <a:cubicBezTo>
                    <a:pt x="1378" y="4695"/>
                    <a:pt x="1289" y="4511"/>
                    <a:pt x="1389" y="4384"/>
                  </a:cubicBezTo>
                  <a:cubicBezTo>
                    <a:pt x="1452" y="4300"/>
                    <a:pt x="1576" y="4276"/>
                    <a:pt x="1647" y="4200"/>
                  </a:cubicBezTo>
                  <a:cubicBezTo>
                    <a:pt x="1770" y="4059"/>
                    <a:pt x="1667" y="3839"/>
                    <a:pt x="1539" y="3701"/>
                  </a:cubicBezTo>
                  <a:cubicBezTo>
                    <a:pt x="1415" y="3561"/>
                    <a:pt x="1803" y="3400"/>
                    <a:pt x="1831" y="3216"/>
                  </a:cubicBezTo>
                  <a:cubicBezTo>
                    <a:pt x="1871" y="2931"/>
                    <a:pt x="1783" y="2798"/>
                    <a:pt x="1727" y="2517"/>
                  </a:cubicBezTo>
                  <a:cubicBezTo>
                    <a:pt x="1710" y="2433"/>
                    <a:pt x="1643" y="2362"/>
                    <a:pt x="1633" y="2276"/>
                  </a:cubicBezTo>
                  <a:cubicBezTo>
                    <a:pt x="1613" y="2145"/>
                    <a:pt x="1730" y="2028"/>
                    <a:pt x="1857" y="1981"/>
                  </a:cubicBezTo>
                  <a:cubicBezTo>
                    <a:pt x="1984" y="1938"/>
                    <a:pt x="2125" y="1944"/>
                    <a:pt x="2259" y="1924"/>
                  </a:cubicBezTo>
                  <a:cubicBezTo>
                    <a:pt x="2634" y="1877"/>
                    <a:pt x="2958" y="1646"/>
                    <a:pt x="3246" y="1402"/>
                  </a:cubicBezTo>
                  <a:cubicBezTo>
                    <a:pt x="3434" y="1245"/>
                    <a:pt x="3618" y="1068"/>
                    <a:pt x="3695" y="837"/>
                  </a:cubicBezTo>
                  <a:cubicBezTo>
                    <a:pt x="3708" y="800"/>
                    <a:pt x="3741" y="785"/>
                    <a:pt x="3788" y="785"/>
                  </a:cubicBezTo>
                  <a:cubicBezTo>
                    <a:pt x="3899" y="785"/>
                    <a:pt x="4082" y="870"/>
                    <a:pt x="4233" y="957"/>
                  </a:cubicBezTo>
                  <a:cubicBezTo>
                    <a:pt x="4313" y="1002"/>
                    <a:pt x="4383" y="1047"/>
                    <a:pt x="4429" y="1080"/>
                  </a:cubicBezTo>
                  <a:lnTo>
                    <a:pt x="4429" y="1080"/>
                  </a:lnTo>
                  <a:lnTo>
                    <a:pt x="4156" y="589"/>
                  </a:lnTo>
                  <a:cubicBezTo>
                    <a:pt x="3876" y="180"/>
                    <a:pt x="3329" y="1"/>
                    <a:pt x="2795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201;p39"/>
            <p:cNvSpPr/>
            <p:nvPr/>
          </p:nvSpPr>
          <p:spPr>
            <a:xfrm>
              <a:off x="4292304" y="2812509"/>
              <a:ext cx="525450" cy="495368"/>
            </a:xfrm>
            <a:custGeom>
              <a:avLst/>
              <a:gdLst/>
              <a:ahLst/>
              <a:cxnLst/>
              <a:rect l="l" t="t" r="r" b="b"/>
              <a:pathLst>
                <a:path w="6917" h="6521" extrusionOk="0">
                  <a:moveTo>
                    <a:pt x="3146" y="0"/>
                  </a:moveTo>
                  <a:cubicBezTo>
                    <a:pt x="2297" y="0"/>
                    <a:pt x="1444" y="318"/>
                    <a:pt x="893" y="883"/>
                  </a:cubicBezTo>
                  <a:cubicBezTo>
                    <a:pt x="130" y="1666"/>
                    <a:pt x="0" y="2874"/>
                    <a:pt x="578" y="3768"/>
                  </a:cubicBezTo>
                  <a:cubicBezTo>
                    <a:pt x="813" y="4125"/>
                    <a:pt x="1188" y="4453"/>
                    <a:pt x="1656" y="4503"/>
                  </a:cubicBezTo>
                  <a:lnTo>
                    <a:pt x="3905" y="6501"/>
                  </a:lnTo>
                  <a:cubicBezTo>
                    <a:pt x="4002" y="6514"/>
                    <a:pt x="4100" y="6520"/>
                    <a:pt x="4197" y="6520"/>
                  </a:cubicBezTo>
                  <a:cubicBezTo>
                    <a:pt x="5191" y="6520"/>
                    <a:pt x="6130" y="5872"/>
                    <a:pt x="6505" y="5052"/>
                  </a:cubicBezTo>
                  <a:cubicBezTo>
                    <a:pt x="6916" y="4155"/>
                    <a:pt x="6752" y="3121"/>
                    <a:pt x="6331" y="2228"/>
                  </a:cubicBezTo>
                  <a:cubicBezTo>
                    <a:pt x="5903" y="1328"/>
                    <a:pt x="5156" y="484"/>
                    <a:pt x="4109" y="146"/>
                  </a:cubicBezTo>
                  <a:cubicBezTo>
                    <a:pt x="3800" y="48"/>
                    <a:pt x="3473" y="0"/>
                    <a:pt x="3146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202;p39"/>
            <p:cNvSpPr/>
            <p:nvPr/>
          </p:nvSpPr>
          <p:spPr>
            <a:xfrm>
              <a:off x="4468145" y="2956843"/>
              <a:ext cx="76" cy="532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203;p39"/>
            <p:cNvSpPr/>
            <p:nvPr/>
          </p:nvSpPr>
          <p:spPr>
            <a:xfrm>
              <a:off x="4325273" y="2958970"/>
              <a:ext cx="399196" cy="578018"/>
            </a:xfrm>
            <a:custGeom>
              <a:avLst/>
              <a:gdLst/>
              <a:ahLst/>
              <a:cxnLst/>
              <a:rect l="l" t="t" r="r" b="b"/>
              <a:pathLst>
                <a:path w="5255" h="7609" extrusionOk="0">
                  <a:moveTo>
                    <a:pt x="2515" y="0"/>
                  </a:moveTo>
                  <a:cubicBezTo>
                    <a:pt x="1553" y="0"/>
                    <a:pt x="629" y="317"/>
                    <a:pt x="449" y="347"/>
                  </a:cubicBezTo>
                  <a:cubicBezTo>
                    <a:pt x="439" y="387"/>
                    <a:pt x="241" y="2073"/>
                    <a:pt x="121" y="2863"/>
                  </a:cubicBezTo>
                  <a:cubicBezTo>
                    <a:pt x="0" y="3650"/>
                    <a:pt x="128" y="4540"/>
                    <a:pt x="987" y="4834"/>
                  </a:cubicBezTo>
                  <a:lnTo>
                    <a:pt x="981" y="5747"/>
                  </a:lnTo>
                  <a:cubicBezTo>
                    <a:pt x="975" y="5815"/>
                    <a:pt x="967" y="5882"/>
                    <a:pt x="967" y="5951"/>
                  </a:cubicBezTo>
                  <a:cubicBezTo>
                    <a:pt x="961" y="6859"/>
                    <a:pt x="1690" y="7602"/>
                    <a:pt x="2598" y="7608"/>
                  </a:cubicBezTo>
                  <a:cubicBezTo>
                    <a:pt x="2602" y="7608"/>
                    <a:pt x="2606" y="7608"/>
                    <a:pt x="2610" y="7608"/>
                  </a:cubicBezTo>
                  <a:cubicBezTo>
                    <a:pt x="3511" y="7608"/>
                    <a:pt x="4247" y="6881"/>
                    <a:pt x="4254" y="5979"/>
                  </a:cubicBezTo>
                  <a:cubicBezTo>
                    <a:pt x="4254" y="5905"/>
                    <a:pt x="4247" y="5831"/>
                    <a:pt x="4240" y="5761"/>
                  </a:cubicBezTo>
                  <a:lnTo>
                    <a:pt x="4257" y="3622"/>
                  </a:lnTo>
                  <a:cubicBezTo>
                    <a:pt x="4338" y="3654"/>
                    <a:pt x="4426" y="3671"/>
                    <a:pt x="4517" y="3671"/>
                  </a:cubicBezTo>
                  <a:cubicBezTo>
                    <a:pt x="4532" y="3671"/>
                    <a:pt x="4546" y="3671"/>
                    <a:pt x="4561" y="3670"/>
                  </a:cubicBezTo>
                  <a:cubicBezTo>
                    <a:pt x="4956" y="3639"/>
                    <a:pt x="5254" y="3295"/>
                    <a:pt x="5224" y="2900"/>
                  </a:cubicBezTo>
                  <a:cubicBezTo>
                    <a:pt x="5196" y="2523"/>
                    <a:pt x="4881" y="2235"/>
                    <a:pt x="4509" y="2235"/>
                  </a:cubicBezTo>
                  <a:cubicBezTo>
                    <a:pt x="4491" y="2235"/>
                    <a:pt x="4473" y="2236"/>
                    <a:pt x="4454" y="2237"/>
                  </a:cubicBezTo>
                  <a:cubicBezTo>
                    <a:pt x="4408" y="2241"/>
                    <a:pt x="4365" y="2251"/>
                    <a:pt x="4320" y="2264"/>
                  </a:cubicBezTo>
                  <a:cubicBezTo>
                    <a:pt x="3883" y="2374"/>
                    <a:pt x="3879" y="2405"/>
                    <a:pt x="3835" y="2468"/>
                  </a:cubicBezTo>
                  <a:cubicBezTo>
                    <a:pt x="3835" y="2469"/>
                    <a:pt x="3835" y="2469"/>
                    <a:pt x="3835" y="2469"/>
                  </a:cubicBezTo>
                  <a:cubicBezTo>
                    <a:pt x="3822" y="2469"/>
                    <a:pt x="4133" y="918"/>
                    <a:pt x="4140" y="477"/>
                  </a:cubicBezTo>
                  <a:cubicBezTo>
                    <a:pt x="3687" y="115"/>
                    <a:pt x="3094" y="0"/>
                    <a:pt x="2515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204;p39"/>
            <p:cNvSpPr/>
            <p:nvPr/>
          </p:nvSpPr>
          <p:spPr>
            <a:xfrm>
              <a:off x="4642047" y="3162328"/>
              <a:ext cx="44288" cy="35248"/>
            </a:xfrm>
            <a:custGeom>
              <a:avLst/>
              <a:gdLst/>
              <a:ahLst/>
              <a:cxnLst/>
              <a:rect l="l" t="t" r="r" b="b"/>
              <a:pathLst>
                <a:path w="583" h="464" extrusionOk="0">
                  <a:moveTo>
                    <a:pt x="404" y="0"/>
                  </a:moveTo>
                  <a:cubicBezTo>
                    <a:pt x="319" y="0"/>
                    <a:pt x="235" y="26"/>
                    <a:pt x="174" y="82"/>
                  </a:cubicBezTo>
                  <a:cubicBezTo>
                    <a:pt x="47" y="199"/>
                    <a:pt x="0" y="323"/>
                    <a:pt x="27" y="464"/>
                  </a:cubicBezTo>
                  <a:cubicBezTo>
                    <a:pt x="27" y="464"/>
                    <a:pt x="84" y="213"/>
                    <a:pt x="181" y="162"/>
                  </a:cubicBezTo>
                  <a:lnTo>
                    <a:pt x="468" y="343"/>
                  </a:lnTo>
                  <a:cubicBezTo>
                    <a:pt x="408" y="247"/>
                    <a:pt x="315" y="170"/>
                    <a:pt x="207" y="126"/>
                  </a:cubicBezTo>
                  <a:cubicBezTo>
                    <a:pt x="207" y="126"/>
                    <a:pt x="227" y="93"/>
                    <a:pt x="315" y="69"/>
                  </a:cubicBezTo>
                  <a:cubicBezTo>
                    <a:pt x="399" y="42"/>
                    <a:pt x="582" y="39"/>
                    <a:pt x="582" y="39"/>
                  </a:cubicBezTo>
                  <a:cubicBezTo>
                    <a:pt x="528" y="14"/>
                    <a:pt x="465" y="0"/>
                    <a:pt x="404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205;p39"/>
            <p:cNvSpPr/>
            <p:nvPr/>
          </p:nvSpPr>
          <p:spPr>
            <a:xfrm>
              <a:off x="4399795" y="3326185"/>
              <a:ext cx="74294" cy="72471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6" y="0"/>
                  </a:moveTo>
                  <a:lnTo>
                    <a:pt x="0" y="954"/>
                  </a:lnTo>
                  <a:lnTo>
                    <a:pt x="977" y="107"/>
                  </a:lnTo>
                  <a:lnTo>
                    <a:pt x="977" y="107"/>
                  </a:lnTo>
                  <a:cubicBezTo>
                    <a:pt x="907" y="114"/>
                    <a:pt x="843" y="114"/>
                    <a:pt x="780" y="114"/>
                  </a:cubicBezTo>
                  <a:cubicBezTo>
                    <a:pt x="325" y="11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206;p39"/>
            <p:cNvSpPr/>
            <p:nvPr/>
          </p:nvSpPr>
          <p:spPr>
            <a:xfrm>
              <a:off x="4445298" y="3194461"/>
              <a:ext cx="62595" cy="28639"/>
            </a:xfrm>
            <a:custGeom>
              <a:avLst/>
              <a:gdLst/>
              <a:ahLst/>
              <a:cxnLst/>
              <a:rect l="l" t="t" r="r" b="b"/>
              <a:pathLst>
                <a:path w="824" h="377" extrusionOk="0">
                  <a:moveTo>
                    <a:pt x="823" y="0"/>
                  </a:moveTo>
                  <a:cubicBezTo>
                    <a:pt x="823" y="0"/>
                    <a:pt x="683" y="175"/>
                    <a:pt x="468" y="249"/>
                  </a:cubicBezTo>
                  <a:cubicBezTo>
                    <a:pt x="363" y="283"/>
                    <a:pt x="249" y="291"/>
                    <a:pt x="160" y="291"/>
                  </a:cubicBezTo>
                  <a:cubicBezTo>
                    <a:pt x="66" y="291"/>
                    <a:pt x="0" y="281"/>
                    <a:pt x="0" y="281"/>
                  </a:cubicBezTo>
                  <a:lnTo>
                    <a:pt x="0" y="281"/>
                  </a:lnTo>
                  <a:cubicBezTo>
                    <a:pt x="131" y="348"/>
                    <a:pt x="249" y="376"/>
                    <a:pt x="351" y="376"/>
                  </a:cubicBezTo>
                  <a:cubicBezTo>
                    <a:pt x="614" y="376"/>
                    <a:pt x="778" y="191"/>
                    <a:pt x="823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207;p39"/>
            <p:cNvSpPr/>
            <p:nvPr/>
          </p:nvSpPr>
          <p:spPr>
            <a:xfrm>
              <a:off x="4534253" y="3138019"/>
              <a:ext cx="84169" cy="84549"/>
            </a:xfrm>
            <a:custGeom>
              <a:avLst/>
              <a:gdLst/>
              <a:ahLst/>
              <a:cxnLst/>
              <a:rect l="l" t="t" r="r" b="b"/>
              <a:pathLst>
                <a:path w="1108" h="1113" extrusionOk="0">
                  <a:moveTo>
                    <a:pt x="553" y="1"/>
                  </a:moveTo>
                  <a:cubicBezTo>
                    <a:pt x="248" y="1"/>
                    <a:pt x="0" y="252"/>
                    <a:pt x="0" y="556"/>
                  </a:cubicBezTo>
                  <a:cubicBezTo>
                    <a:pt x="0" y="861"/>
                    <a:pt x="248" y="1112"/>
                    <a:pt x="553" y="1112"/>
                  </a:cubicBezTo>
                  <a:cubicBezTo>
                    <a:pt x="860" y="1112"/>
                    <a:pt x="1108" y="861"/>
                    <a:pt x="1108" y="556"/>
                  </a:cubicBezTo>
                  <a:cubicBezTo>
                    <a:pt x="1108" y="252"/>
                    <a:pt x="8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208;p39"/>
            <p:cNvSpPr/>
            <p:nvPr/>
          </p:nvSpPr>
          <p:spPr>
            <a:xfrm>
              <a:off x="4331654" y="3128903"/>
              <a:ext cx="59860" cy="84473"/>
            </a:xfrm>
            <a:custGeom>
              <a:avLst/>
              <a:gdLst/>
              <a:ahLst/>
              <a:cxnLst/>
              <a:rect l="l" t="t" r="r" b="b"/>
              <a:pathLst>
                <a:path w="788" h="1112" extrusionOk="0">
                  <a:moveTo>
                    <a:pt x="231" y="0"/>
                  </a:moveTo>
                  <a:cubicBezTo>
                    <a:pt x="194" y="0"/>
                    <a:pt x="157" y="7"/>
                    <a:pt x="124" y="14"/>
                  </a:cubicBezTo>
                  <a:cubicBezTo>
                    <a:pt x="94" y="241"/>
                    <a:pt x="64" y="455"/>
                    <a:pt x="37" y="626"/>
                  </a:cubicBezTo>
                  <a:lnTo>
                    <a:pt x="37" y="633"/>
                  </a:lnTo>
                  <a:cubicBezTo>
                    <a:pt x="14" y="773"/>
                    <a:pt x="4" y="914"/>
                    <a:pt x="0" y="1058"/>
                  </a:cubicBezTo>
                  <a:cubicBezTo>
                    <a:pt x="71" y="1091"/>
                    <a:pt x="148" y="1112"/>
                    <a:pt x="231" y="1112"/>
                  </a:cubicBezTo>
                  <a:cubicBezTo>
                    <a:pt x="539" y="1112"/>
                    <a:pt x="787" y="863"/>
                    <a:pt x="787" y="556"/>
                  </a:cubicBezTo>
                  <a:cubicBezTo>
                    <a:pt x="787" y="251"/>
                    <a:pt x="539" y="0"/>
                    <a:pt x="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209;p39"/>
            <p:cNvSpPr/>
            <p:nvPr/>
          </p:nvSpPr>
          <p:spPr>
            <a:xfrm>
              <a:off x="4910735" y="4024455"/>
              <a:ext cx="98679" cy="134306"/>
            </a:xfrm>
            <a:custGeom>
              <a:avLst/>
              <a:gdLst/>
              <a:ahLst/>
              <a:cxnLst/>
              <a:rect l="l" t="t" r="r" b="b"/>
              <a:pathLst>
                <a:path w="1299" h="1768" extrusionOk="0">
                  <a:moveTo>
                    <a:pt x="167" y="1"/>
                  </a:moveTo>
                  <a:cubicBezTo>
                    <a:pt x="111" y="1"/>
                    <a:pt x="54" y="7"/>
                    <a:pt x="0" y="21"/>
                  </a:cubicBezTo>
                  <a:cubicBezTo>
                    <a:pt x="244" y="572"/>
                    <a:pt x="462" y="1021"/>
                    <a:pt x="606" y="1241"/>
                  </a:cubicBezTo>
                  <a:cubicBezTo>
                    <a:pt x="693" y="1372"/>
                    <a:pt x="780" y="1499"/>
                    <a:pt x="874" y="1623"/>
                  </a:cubicBezTo>
                  <a:cubicBezTo>
                    <a:pt x="910" y="1670"/>
                    <a:pt x="950" y="1717"/>
                    <a:pt x="990" y="1763"/>
                  </a:cubicBezTo>
                  <a:cubicBezTo>
                    <a:pt x="990" y="1767"/>
                    <a:pt x="990" y="1767"/>
                    <a:pt x="994" y="1767"/>
                  </a:cubicBezTo>
                  <a:cubicBezTo>
                    <a:pt x="1001" y="1767"/>
                    <a:pt x="1014" y="1760"/>
                    <a:pt x="1027" y="1754"/>
                  </a:cubicBezTo>
                  <a:cubicBezTo>
                    <a:pt x="1041" y="1747"/>
                    <a:pt x="1055" y="1740"/>
                    <a:pt x="1061" y="1740"/>
                  </a:cubicBezTo>
                  <a:lnTo>
                    <a:pt x="1064" y="1740"/>
                  </a:lnTo>
                  <a:cubicBezTo>
                    <a:pt x="1282" y="1496"/>
                    <a:pt x="1299" y="1054"/>
                    <a:pt x="1081" y="643"/>
                  </a:cubicBezTo>
                  <a:cubicBezTo>
                    <a:pt x="867" y="248"/>
                    <a:pt x="499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10;p39"/>
            <p:cNvSpPr/>
            <p:nvPr/>
          </p:nvSpPr>
          <p:spPr>
            <a:xfrm>
              <a:off x="4148123" y="3405264"/>
              <a:ext cx="801583" cy="913327"/>
            </a:xfrm>
            <a:custGeom>
              <a:avLst/>
              <a:gdLst/>
              <a:ahLst/>
              <a:cxnLst/>
              <a:rect l="l" t="t" r="r" b="b"/>
              <a:pathLst>
                <a:path w="10552" h="12023" extrusionOk="0">
                  <a:moveTo>
                    <a:pt x="3186" y="0"/>
                  </a:moveTo>
                  <a:cubicBezTo>
                    <a:pt x="1801" y="157"/>
                    <a:pt x="1566" y="110"/>
                    <a:pt x="489" y="947"/>
                  </a:cubicBezTo>
                  <a:cubicBezTo>
                    <a:pt x="0" y="1255"/>
                    <a:pt x="1101" y="3764"/>
                    <a:pt x="1191" y="3968"/>
                  </a:cubicBezTo>
                  <a:lnTo>
                    <a:pt x="2149" y="9523"/>
                  </a:lnTo>
                  <a:lnTo>
                    <a:pt x="2075" y="11397"/>
                  </a:lnTo>
                  <a:cubicBezTo>
                    <a:pt x="2075" y="11397"/>
                    <a:pt x="2627" y="11953"/>
                    <a:pt x="4732" y="11953"/>
                  </a:cubicBezTo>
                  <a:cubicBezTo>
                    <a:pt x="6837" y="11953"/>
                    <a:pt x="7977" y="12023"/>
                    <a:pt x="7977" y="12023"/>
                  </a:cubicBezTo>
                  <a:lnTo>
                    <a:pt x="7864" y="9687"/>
                  </a:lnTo>
                  <a:lnTo>
                    <a:pt x="9230" y="3135"/>
                  </a:lnTo>
                  <a:cubicBezTo>
                    <a:pt x="9319" y="2931"/>
                    <a:pt x="10551" y="1432"/>
                    <a:pt x="10059" y="1124"/>
                  </a:cubicBezTo>
                  <a:cubicBezTo>
                    <a:pt x="8825" y="127"/>
                    <a:pt x="8085" y="157"/>
                    <a:pt x="6697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11;p39"/>
            <p:cNvSpPr/>
            <p:nvPr/>
          </p:nvSpPr>
          <p:spPr>
            <a:xfrm>
              <a:off x="4424407" y="3097606"/>
              <a:ext cx="45807" cy="99970"/>
            </a:xfrm>
            <a:custGeom>
              <a:avLst/>
              <a:gdLst/>
              <a:ahLst/>
              <a:cxnLst/>
              <a:rect l="l" t="t" r="r" b="b"/>
              <a:pathLst>
                <a:path w="603" h="1316" extrusionOk="0">
                  <a:moveTo>
                    <a:pt x="429" y="1"/>
                  </a:moveTo>
                  <a:lnTo>
                    <a:pt x="195" y="7"/>
                  </a:lnTo>
                  <a:lnTo>
                    <a:pt x="1" y="1316"/>
                  </a:lnTo>
                  <a:lnTo>
                    <a:pt x="603" y="129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12;p39"/>
            <p:cNvSpPr/>
            <p:nvPr/>
          </p:nvSpPr>
          <p:spPr>
            <a:xfrm>
              <a:off x="4579224" y="2945524"/>
              <a:ext cx="146992" cy="314419"/>
            </a:xfrm>
            <a:custGeom>
              <a:avLst/>
              <a:gdLst/>
              <a:ahLst/>
              <a:cxnLst/>
              <a:rect l="l" t="t" r="r" b="b"/>
              <a:pathLst>
                <a:path w="1935" h="4139" extrusionOk="0">
                  <a:moveTo>
                    <a:pt x="813" y="1"/>
                  </a:moveTo>
                  <a:cubicBezTo>
                    <a:pt x="802" y="1"/>
                    <a:pt x="791" y="1"/>
                    <a:pt x="781" y="2"/>
                  </a:cubicBezTo>
                  <a:cubicBezTo>
                    <a:pt x="479" y="18"/>
                    <a:pt x="211" y="270"/>
                    <a:pt x="171" y="571"/>
                  </a:cubicBezTo>
                  <a:lnTo>
                    <a:pt x="299" y="406"/>
                  </a:lnTo>
                  <a:lnTo>
                    <a:pt x="299" y="406"/>
                  </a:lnTo>
                  <a:cubicBezTo>
                    <a:pt x="128" y="707"/>
                    <a:pt x="1" y="1073"/>
                    <a:pt x="128" y="1394"/>
                  </a:cubicBezTo>
                  <a:cubicBezTo>
                    <a:pt x="202" y="1575"/>
                    <a:pt x="345" y="1715"/>
                    <a:pt x="459" y="1872"/>
                  </a:cubicBezTo>
                  <a:cubicBezTo>
                    <a:pt x="573" y="2029"/>
                    <a:pt x="663" y="2230"/>
                    <a:pt x="606" y="2414"/>
                  </a:cubicBezTo>
                  <a:cubicBezTo>
                    <a:pt x="516" y="2706"/>
                    <a:pt x="98" y="2886"/>
                    <a:pt x="168" y="3181"/>
                  </a:cubicBezTo>
                  <a:cubicBezTo>
                    <a:pt x="218" y="3382"/>
                    <a:pt x="486" y="3482"/>
                    <a:pt x="506" y="3689"/>
                  </a:cubicBezTo>
                  <a:cubicBezTo>
                    <a:pt x="516" y="3793"/>
                    <a:pt x="455" y="3897"/>
                    <a:pt x="359" y="3934"/>
                  </a:cubicBezTo>
                  <a:cubicBezTo>
                    <a:pt x="332" y="3945"/>
                    <a:pt x="303" y="3951"/>
                    <a:pt x="274" y="3951"/>
                  </a:cubicBezTo>
                  <a:cubicBezTo>
                    <a:pt x="202" y="3951"/>
                    <a:pt x="130" y="3917"/>
                    <a:pt x="84" y="3860"/>
                  </a:cubicBezTo>
                  <a:lnTo>
                    <a:pt x="84" y="3860"/>
                  </a:lnTo>
                  <a:cubicBezTo>
                    <a:pt x="84" y="4004"/>
                    <a:pt x="225" y="4114"/>
                    <a:pt x="365" y="4134"/>
                  </a:cubicBezTo>
                  <a:cubicBezTo>
                    <a:pt x="383" y="4137"/>
                    <a:pt x="401" y="4138"/>
                    <a:pt x="419" y="4138"/>
                  </a:cubicBezTo>
                  <a:cubicBezTo>
                    <a:pt x="696" y="4138"/>
                    <a:pt x="942" y="3829"/>
                    <a:pt x="861" y="3555"/>
                  </a:cubicBezTo>
                  <a:cubicBezTo>
                    <a:pt x="834" y="3472"/>
                    <a:pt x="784" y="3391"/>
                    <a:pt x="781" y="3305"/>
                  </a:cubicBezTo>
                  <a:cubicBezTo>
                    <a:pt x="781" y="3101"/>
                    <a:pt x="1022" y="3000"/>
                    <a:pt x="1212" y="2923"/>
                  </a:cubicBezTo>
                  <a:cubicBezTo>
                    <a:pt x="1456" y="2820"/>
                    <a:pt x="1684" y="2655"/>
                    <a:pt x="1811" y="2421"/>
                  </a:cubicBezTo>
                  <a:cubicBezTo>
                    <a:pt x="1935" y="2190"/>
                    <a:pt x="1931" y="1876"/>
                    <a:pt x="1757" y="1675"/>
                  </a:cubicBezTo>
                  <a:cubicBezTo>
                    <a:pt x="1700" y="1608"/>
                    <a:pt x="1624" y="1555"/>
                    <a:pt x="1570" y="1481"/>
                  </a:cubicBezTo>
                  <a:cubicBezTo>
                    <a:pt x="1366" y="1213"/>
                    <a:pt x="1533" y="822"/>
                    <a:pt x="1453" y="497"/>
                  </a:cubicBezTo>
                  <a:cubicBezTo>
                    <a:pt x="1382" y="216"/>
                    <a:pt x="1103" y="1"/>
                    <a:pt x="813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13;p39"/>
            <p:cNvSpPr/>
            <p:nvPr/>
          </p:nvSpPr>
          <p:spPr>
            <a:xfrm>
              <a:off x="4194823" y="3040024"/>
              <a:ext cx="59329" cy="26816"/>
            </a:xfrm>
            <a:custGeom>
              <a:avLst/>
              <a:gdLst/>
              <a:ahLst/>
              <a:cxnLst/>
              <a:rect l="l" t="t" r="r" b="b"/>
              <a:pathLst>
                <a:path w="781" h="353" extrusionOk="0">
                  <a:moveTo>
                    <a:pt x="556" y="1"/>
                  </a:moveTo>
                  <a:cubicBezTo>
                    <a:pt x="519" y="1"/>
                    <a:pt x="483" y="4"/>
                    <a:pt x="452" y="10"/>
                  </a:cubicBezTo>
                  <a:cubicBezTo>
                    <a:pt x="278" y="46"/>
                    <a:pt x="0" y="186"/>
                    <a:pt x="81" y="311"/>
                  </a:cubicBezTo>
                  <a:cubicBezTo>
                    <a:pt x="101" y="338"/>
                    <a:pt x="141" y="352"/>
                    <a:pt x="190" y="352"/>
                  </a:cubicBezTo>
                  <a:cubicBezTo>
                    <a:pt x="199" y="352"/>
                    <a:pt x="208" y="352"/>
                    <a:pt x="218" y="351"/>
                  </a:cubicBezTo>
                  <a:cubicBezTo>
                    <a:pt x="306" y="344"/>
                    <a:pt x="375" y="291"/>
                    <a:pt x="449" y="260"/>
                  </a:cubicBezTo>
                  <a:cubicBezTo>
                    <a:pt x="509" y="233"/>
                    <a:pt x="568" y="217"/>
                    <a:pt x="620" y="191"/>
                  </a:cubicBezTo>
                  <a:lnTo>
                    <a:pt x="620" y="191"/>
                  </a:lnTo>
                  <a:cubicBezTo>
                    <a:pt x="700" y="158"/>
                    <a:pt x="781" y="116"/>
                    <a:pt x="740" y="56"/>
                  </a:cubicBezTo>
                  <a:cubicBezTo>
                    <a:pt x="711" y="15"/>
                    <a:pt x="632" y="1"/>
                    <a:pt x="556" y="1"/>
                  </a:cubicBezTo>
                  <a:close/>
                </a:path>
              </a:pathLst>
            </a:custGeom>
            <a:solidFill>
              <a:srgbClr val="A13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14;p39"/>
            <p:cNvSpPr/>
            <p:nvPr/>
          </p:nvSpPr>
          <p:spPr>
            <a:xfrm>
              <a:off x="4503259" y="3042303"/>
              <a:ext cx="59557" cy="26208"/>
            </a:xfrm>
            <a:custGeom>
              <a:avLst/>
              <a:gdLst/>
              <a:ahLst/>
              <a:cxnLst/>
              <a:rect l="l" t="t" r="r" b="b"/>
              <a:pathLst>
                <a:path w="784" h="345" extrusionOk="0">
                  <a:moveTo>
                    <a:pt x="240" y="1"/>
                  </a:moveTo>
                  <a:cubicBezTo>
                    <a:pt x="158" y="1"/>
                    <a:pt x="70" y="17"/>
                    <a:pt x="40" y="60"/>
                  </a:cubicBezTo>
                  <a:cubicBezTo>
                    <a:pt x="1" y="118"/>
                    <a:pt x="75" y="159"/>
                    <a:pt x="152" y="188"/>
                  </a:cubicBezTo>
                  <a:lnTo>
                    <a:pt x="152" y="188"/>
                  </a:lnTo>
                  <a:cubicBezTo>
                    <a:pt x="213" y="218"/>
                    <a:pt x="279" y="234"/>
                    <a:pt x="348" y="261"/>
                  </a:cubicBezTo>
                  <a:cubicBezTo>
                    <a:pt x="439" y="294"/>
                    <a:pt x="502" y="337"/>
                    <a:pt x="609" y="344"/>
                  </a:cubicBezTo>
                  <a:cubicBezTo>
                    <a:pt x="652" y="344"/>
                    <a:pt x="696" y="324"/>
                    <a:pt x="709" y="301"/>
                  </a:cubicBezTo>
                  <a:cubicBezTo>
                    <a:pt x="783" y="170"/>
                    <a:pt x="499" y="36"/>
                    <a:pt x="318" y="6"/>
                  </a:cubicBezTo>
                  <a:cubicBezTo>
                    <a:pt x="294" y="3"/>
                    <a:pt x="267" y="1"/>
                    <a:pt x="240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15;p39"/>
            <p:cNvSpPr/>
            <p:nvPr/>
          </p:nvSpPr>
          <p:spPr>
            <a:xfrm>
              <a:off x="4506298" y="3090769"/>
              <a:ext cx="70723" cy="61911"/>
            </a:xfrm>
            <a:custGeom>
              <a:avLst/>
              <a:gdLst/>
              <a:ahLst/>
              <a:cxnLst/>
              <a:rect l="l" t="t" r="r" b="b"/>
              <a:pathLst>
                <a:path w="931" h="815" extrusionOk="0">
                  <a:moveTo>
                    <a:pt x="20" y="0"/>
                  </a:moveTo>
                  <a:cubicBezTo>
                    <a:pt x="20" y="0"/>
                    <a:pt x="1" y="814"/>
                    <a:pt x="386" y="814"/>
                  </a:cubicBezTo>
                  <a:cubicBezTo>
                    <a:pt x="391" y="814"/>
                    <a:pt x="396" y="814"/>
                    <a:pt x="402" y="814"/>
                  </a:cubicBezTo>
                  <a:cubicBezTo>
                    <a:pt x="803" y="794"/>
                    <a:pt x="930" y="131"/>
                    <a:pt x="930" y="131"/>
                  </a:cubicBezTo>
                  <a:lnTo>
                    <a:pt x="930" y="131"/>
                  </a:lnTo>
                  <a:cubicBezTo>
                    <a:pt x="817" y="375"/>
                    <a:pt x="632" y="639"/>
                    <a:pt x="379" y="650"/>
                  </a:cubicBezTo>
                  <a:cubicBezTo>
                    <a:pt x="377" y="650"/>
                    <a:pt x="375" y="650"/>
                    <a:pt x="373" y="650"/>
                  </a:cubicBezTo>
                  <a:cubicBezTo>
                    <a:pt x="123" y="65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16;p39"/>
            <p:cNvSpPr/>
            <p:nvPr/>
          </p:nvSpPr>
          <p:spPr>
            <a:xfrm>
              <a:off x="4355963" y="3090009"/>
              <a:ext cx="70875" cy="60316"/>
            </a:xfrm>
            <a:custGeom>
              <a:avLst/>
              <a:gdLst/>
              <a:ahLst/>
              <a:cxnLst/>
              <a:rect l="l" t="t" r="r" b="b"/>
              <a:pathLst>
                <a:path w="933" h="794" extrusionOk="0">
                  <a:moveTo>
                    <a:pt x="112" y="0"/>
                  </a:moveTo>
                  <a:cubicBezTo>
                    <a:pt x="112" y="1"/>
                    <a:pt x="1" y="794"/>
                    <a:pt x="385" y="794"/>
                  </a:cubicBezTo>
                  <a:cubicBezTo>
                    <a:pt x="390" y="794"/>
                    <a:pt x="395" y="793"/>
                    <a:pt x="400" y="793"/>
                  </a:cubicBezTo>
                  <a:cubicBezTo>
                    <a:pt x="804" y="770"/>
                    <a:pt x="932" y="111"/>
                    <a:pt x="932" y="111"/>
                  </a:cubicBezTo>
                  <a:lnTo>
                    <a:pt x="932" y="111"/>
                  </a:lnTo>
                  <a:cubicBezTo>
                    <a:pt x="815" y="351"/>
                    <a:pt x="677" y="626"/>
                    <a:pt x="423" y="637"/>
                  </a:cubicBezTo>
                  <a:cubicBezTo>
                    <a:pt x="420" y="637"/>
                    <a:pt x="418" y="637"/>
                    <a:pt x="416" y="637"/>
                  </a:cubicBezTo>
                  <a:cubicBezTo>
                    <a:pt x="171" y="637"/>
                    <a:pt x="112" y="1"/>
                    <a:pt x="112" y="0"/>
                  </a:cubicBezTo>
                  <a:close/>
                </a:path>
              </a:pathLst>
            </a:custGeom>
            <a:solidFill>
              <a:srgbClr val="47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17;p39"/>
            <p:cNvSpPr/>
            <p:nvPr/>
          </p:nvSpPr>
          <p:spPr>
            <a:xfrm>
              <a:off x="4225151" y="2840085"/>
              <a:ext cx="417200" cy="294136"/>
            </a:xfrm>
            <a:custGeom>
              <a:avLst/>
              <a:gdLst/>
              <a:ahLst/>
              <a:cxnLst/>
              <a:rect l="l" t="t" r="r" b="b"/>
              <a:pathLst>
                <a:path w="5492" h="3872" extrusionOk="0">
                  <a:moveTo>
                    <a:pt x="3814" y="1"/>
                  </a:moveTo>
                  <a:cubicBezTo>
                    <a:pt x="3774" y="1"/>
                    <a:pt x="3734" y="2"/>
                    <a:pt x="3695" y="4"/>
                  </a:cubicBezTo>
                  <a:cubicBezTo>
                    <a:pt x="3240" y="27"/>
                    <a:pt x="2804" y="178"/>
                    <a:pt x="2386" y="353"/>
                  </a:cubicBezTo>
                  <a:cubicBezTo>
                    <a:pt x="1797" y="597"/>
                    <a:pt x="1218" y="888"/>
                    <a:pt x="767" y="1333"/>
                  </a:cubicBezTo>
                  <a:cubicBezTo>
                    <a:pt x="315" y="1778"/>
                    <a:pt x="1" y="2397"/>
                    <a:pt x="41" y="3029"/>
                  </a:cubicBezTo>
                  <a:cubicBezTo>
                    <a:pt x="57" y="3277"/>
                    <a:pt x="134" y="3531"/>
                    <a:pt x="311" y="3702"/>
                  </a:cubicBezTo>
                  <a:cubicBezTo>
                    <a:pt x="424" y="3808"/>
                    <a:pt x="580" y="3871"/>
                    <a:pt x="731" y="3871"/>
                  </a:cubicBezTo>
                  <a:cubicBezTo>
                    <a:pt x="823" y="3871"/>
                    <a:pt x="913" y="3848"/>
                    <a:pt x="991" y="3796"/>
                  </a:cubicBezTo>
                  <a:cubicBezTo>
                    <a:pt x="1275" y="3605"/>
                    <a:pt x="1298" y="3123"/>
                    <a:pt x="1623" y="3016"/>
                  </a:cubicBezTo>
                  <a:cubicBezTo>
                    <a:pt x="1664" y="3002"/>
                    <a:pt x="1704" y="2997"/>
                    <a:pt x="1744" y="2997"/>
                  </a:cubicBezTo>
                  <a:cubicBezTo>
                    <a:pt x="2016" y="2997"/>
                    <a:pt x="2279" y="3261"/>
                    <a:pt x="2565" y="3261"/>
                  </a:cubicBezTo>
                  <a:cubicBezTo>
                    <a:pt x="2576" y="3261"/>
                    <a:pt x="2586" y="3261"/>
                    <a:pt x="2597" y="3260"/>
                  </a:cubicBezTo>
                  <a:cubicBezTo>
                    <a:pt x="3146" y="3220"/>
                    <a:pt x="3206" y="2300"/>
                    <a:pt x="3735" y="2156"/>
                  </a:cubicBezTo>
                  <a:cubicBezTo>
                    <a:pt x="3782" y="2143"/>
                    <a:pt x="3829" y="2137"/>
                    <a:pt x="3876" y="2137"/>
                  </a:cubicBezTo>
                  <a:cubicBezTo>
                    <a:pt x="4184" y="2137"/>
                    <a:pt x="4486" y="2377"/>
                    <a:pt x="4806" y="2381"/>
                  </a:cubicBezTo>
                  <a:cubicBezTo>
                    <a:pt x="4807" y="2381"/>
                    <a:pt x="4809" y="2381"/>
                    <a:pt x="4810" y="2381"/>
                  </a:cubicBezTo>
                  <a:cubicBezTo>
                    <a:pt x="4823" y="2381"/>
                    <a:pt x="4835" y="2380"/>
                    <a:pt x="4847" y="2379"/>
                  </a:cubicBezTo>
                  <a:lnTo>
                    <a:pt x="4847" y="2379"/>
                  </a:lnTo>
                  <a:cubicBezTo>
                    <a:pt x="4891" y="2464"/>
                    <a:pt x="4980" y="2502"/>
                    <a:pt x="5075" y="2502"/>
                  </a:cubicBezTo>
                  <a:cubicBezTo>
                    <a:pt x="5178" y="2502"/>
                    <a:pt x="5290" y="2457"/>
                    <a:pt x="5357" y="2377"/>
                  </a:cubicBezTo>
                  <a:cubicBezTo>
                    <a:pt x="5485" y="2220"/>
                    <a:pt x="5491" y="1999"/>
                    <a:pt x="5482" y="1798"/>
                  </a:cubicBezTo>
                  <a:cubicBezTo>
                    <a:pt x="5451" y="1292"/>
                    <a:pt x="5317" y="761"/>
                    <a:pt x="4953" y="413"/>
                  </a:cubicBezTo>
                  <a:cubicBezTo>
                    <a:pt x="4653" y="129"/>
                    <a:pt x="4229" y="1"/>
                    <a:pt x="3814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18;p39"/>
            <p:cNvSpPr/>
            <p:nvPr/>
          </p:nvSpPr>
          <p:spPr>
            <a:xfrm>
              <a:off x="4238597" y="3415899"/>
              <a:ext cx="584095" cy="677456"/>
            </a:xfrm>
            <a:custGeom>
              <a:avLst/>
              <a:gdLst/>
              <a:ahLst/>
              <a:cxnLst/>
              <a:rect l="l" t="t" r="r" b="b"/>
              <a:pathLst>
                <a:path w="7689" h="8918" extrusionOk="0">
                  <a:moveTo>
                    <a:pt x="7670" y="4869"/>
                  </a:moveTo>
                  <a:lnTo>
                    <a:pt x="7665" y="4898"/>
                  </a:lnTo>
                  <a:lnTo>
                    <a:pt x="7665" y="4898"/>
                  </a:lnTo>
                  <a:cubicBezTo>
                    <a:pt x="7674" y="4912"/>
                    <a:pt x="7681" y="4919"/>
                    <a:pt x="7684" y="4919"/>
                  </a:cubicBezTo>
                  <a:cubicBezTo>
                    <a:pt x="7688" y="4919"/>
                    <a:pt x="7685" y="4902"/>
                    <a:pt x="7670" y="4869"/>
                  </a:cubicBezTo>
                  <a:close/>
                  <a:moveTo>
                    <a:pt x="7018" y="1"/>
                  </a:moveTo>
                  <a:lnTo>
                    <a:pt x="6640" y="3065"/>
                  </a:lnTo>
                  <a:cubicBezTo>
                    <a:pt x="6640" y="3065"/>
                    <a:pt x="5375" y="3481"/>
                    <a:pt x="3762" y="3481"/>
                  </a:cubicBezTo>
                  <a:cubicBezTo>
                    <a:pt x="2149" y="3481"/>
                    <a:pt x="877" y="3073"/>
                    <a:pt x="884" y="3065"/>
                  </a:cubicBezTo>
                  <a:cubicBezTo>
                    <a:pt x="884" y="3065"/>
                    <a:pt x="884" y="1570"/>
                    <a:pt x="663" y="7"/>
                  </a:cubicBezTo>
                  <a:lnTo>
                    <a:pt x="369" y="77"/>
                  </a:lnTo>
                  <a:lnTo>
                    <a:pt x="442" y="2787"/>
                  </a:lnTo>
                  <a:cubicBezTo>
                    <a:pt x="442" y="2787"/>
                    <a:pt x="369" y="4106"/>
                    <a:pt x="0" y="5010"/>
                  </a:cubicBezTo>
                  <a:lnTo>
                    <a:pt x="737" y="8690"/>
                  </a:lnTo>
                  <a:cubicBezTo>
                    <a:pt x="737" y="8690"/>
                    <a:pt x="2035" y="8918"/>
                    <a:pt x="3783" y="8918"/>
                  </a:cubicBezTo>
                  <a:cubicBezTo>
                    <a:pt x="4766" y="8918"/>
                    <a:pt x="5891" y="8846"/>
                    <a:pt x="7007" y="8620"/>
                  </a:cubicBezTo>
                  <a:lnTo>
                    <a:pt x="7665" y="4898"/>
                  </a:lnTo>
                  <a:lnTo>
                    <a:pt x="7665" y="4898"/>
                  </a:lnTo>
                  <a:cubicBezTo>
                    <a:pt x="7569" y="4756"/>
                    <a:pt x="7176" y="3908"/>
                    <a:pt x="7155" y="2440"/>
                  </a:cubicBezTo>
                  <a:cubicBezTo>
                    <a:pt x="7128" y="670"/>
                    <a:pt x="7376" y="77"/>
                    <a:pt x="7376" y="77"/>
                  </a:cubicBezTo>
                  <a:lnTo>
                    <a:pt x="7018" y="1"/>
                  </a:lnTo>
                  <a:close/>
                </a:path>
              </a:pathLst>
            </a:custGeom>
            <a:solidFill>
              <a:srgbClr val="FDC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19;p39"/>
            <p:cNvSpPr/>
            <p:nvPr/>
          </p:nvSpPr>
          <p:spPr>
            <a:xfrm>
              <a:off x="4148123" y="3405264"/>
              <a:ext cx="801583" cy="913327"/>
            </a:xfrm>
            <a:custGeom>
              <a:avLst/>
              <a:gdLst/>
              <a:ahLst/>
              <a:cxnLst/>
              <a:rect l="l" t="t" r="r" b="b"/>
              <a:pathLst>
                <a:path w="10552" h="12023" extrusionOk="0">
                  <a:moveTo>
                    <a:pt x="3186" y="0"/>
                  </a:moveTo>
                  <a:cubicBezTo>
                    <a:pt x="1801" y="157"/>
                    <a:pt x="1566" y="110"/>
                    <a:pt x="489" y="947"/>
                  </a:cubicBezTo>
                  <a:cubicBezTo>
                    <a:pt x="0" y="1255"/>
                    <a:pt x="1101" y="3764"/>
                    <a:pt x="1191" y="3968"/>
                  </a:cubicBezTo>
                  <a:lnTo>
                    <a:pt x="2149" y="9523"/>
                  </a:lnTo>
                  <a:lnTo>
                    <a:pt x="2075" y="11397"/>
                  </a:lnTo>
                  <a:cubicBezTo>
                    <a:pt x="2075" y="11397"/>
                    <a:pt x="2627" y="11953"/>
                    <a:pt x="4732" y="11953"/>
                  </a:cubicBezTo>
                  <a:cubicBezTo>
                    <a:pt x="6837" y="11953"/>
                    <a:pt x="7977" y="12023"/>
                    <a:pt x="7977" y="12023"/>
                  </a:cubicBezTo>
                  <a:lnTo>
                    <a:pt x="7864" y="9687"/>
                  </a:lnTo>
                  <a:lnTo>
                    <a:pt x="9230" y="3135"/>
                  </a:lnTo>
                  <a:cubicBezTo>
                    <a:pt x="9319" y="2931"/>
                    <a:pt x="10551" y="1432"/>
                    <a:pt x="10059" y="1124"/>
                  </a:cubicBezTo>
                  <a:cubicBezTo>
                    <a:pt x="8825" y="127"/>
                    <a:pt x="8085" y="157"/>
                    <a:pt x="6697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20;p39"/>
            <p:cNvSpPr/>
            <p:nvPr/>
          </p:nvSpPr>
          <p:spPr>
            <a:xfrm>
              <a:off x="4238597" y="3415899"/>
              <a:ext cx="584095" cy="677456"/>
            </a:xfrm>
            <a:custGeom>
              <a:avLst/>
              <a:gdLst/>
              <a:ahLst/>
              <a:cxnLst/>
              <a:rect l="l" t="t" r="r" b="b"/>
              <a:pathLst>
                <a:path w="7689" h="8918" extrusionOk="0">
                  <a:moveTo>
                    <a:pt x="7670" y="4869"/>
                  </a:moveTo>
                  <a:lnTo>
                    <a:pt x="7665" y="4898"/>
                  </a:lnTo>
                  <a:lnTo>
                    <a:pt x="7665" y="4898"/>
                  </a:lnTo>
                  <a:cubicBezTo>
                    <a:pt x="7674" y="4912"/>
                    <a:pt x="7681" y="4919"/>
                    <a:pt x="7684" y="4919"/>
                  </a:cubicBezTo>
                  <a:cubicBezTo>
                    <a:pt x="7688" y="4919"/>
                    <a:pt x="7685" y="4902"/>
                    <a:pt x="7670" y="4869"/>
                  </a:cubicBezTo>
                  <a:close/>
                  <a:moveTo>
                    <a:pt x="7018" y="1"/>
                  </a:moveTo>
                  <a:lnTo>
                    <a:pt x="6640" y="3065"/>
                  </a:lnTo>
                  <a:cubicBezTo>
                    <a:pt x="6640" y="3065"/>
                    <a:pt x="5375" y="3481"/>
                    <a:pt x="3762" y="3481"/>
                  </a:cubicBezTo>
                  <a:cubicBezTo>
                    <a:pt x="2149" y="3481"/>
                    <a:pt x="877" y="3073"/>
                    <a:pt x="884" y="3065"/>
                  </a:cubicBezTo>
                  <a:cubicBezTo>
                    <a:pt x="884" y="3065"/>
                    <a:pt x="884" y="1570"/>
                    <a:pt x="663" y="7"/>
                  </a:cubicBezTo>
                  <a:lnTo>
                    <a:pt x="369" y="77"/>
                  </a:lnTo>
                  <a:lnTo>
                    <a:pt x="442" y="2787"/>
                  </a:lnTo>
                  <a:cubicBezTo>
                    <a:pt x="442" y="2787"/>
                    <a:pt x="369" y="4106"/>
                    <a:pt x="0" y="5010"/>
                  </a:cubicBezTo>
                  <a:lnTo>
                    <a:pt x="737" y="8690"/>
                  </a:lnTo>
                  <a:cubicBezTo>
                    <a:pt x="737" y="8690"/>
                    <a:pt x="2035" y="8918"/>
                    <a:pt x="3783" y="8918"/>
                  </a:cubicBezTo>
                  <a:cubicBezTo>
                    <a:pt x="4766" y="8918"/>
                    <a:pt x="5891" y="8846"/>
                    <a:pt x="7007" y="8620"/>
                  </a:cubicBezTo>
                  <a:lnTo>
                    <a:pt x="7665" y="4898"/>
                  </a:lnTo>
                  <a:lnTo>
                    <a:pt x="7665" y="4898"/>
                  </a:lnTo>
                  <a:cubicBezTo>
                    <a:pt x="7569" y="4756"/>
                    <a:pt x="7176" y="3908"/>
                    <a:pt x="7155" y="2440"/>
                  </a:cubicBezTo>
                  <a:cubicBezTo>
                    <a:pt x="7128" y="670"/>
                    <a:pt x="7376" y="77"/>
                    <a:pt x="7376" y="77"/>
                  </a:cubicBezTo>
                  <a:lnTo>
                    <a:pt x="70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21;p39"/>
            <p:cNvSpPr/>
            <p:nvPr/>
          </p:nvSpPr>
          <p:spPr>
            <a:xfrm>
              <a:off x="3948031" y="4119791"/>
              <a:ext cx="1036466" cy="605061"/>
            </a:xfrm>
            <a:custGeom>
              <a:avLst/>
              <a:gdLst/>
              <a:ahLst/>
              <a:cxnLst/>
              <a:rect l="l" t="t" r="r" b="b"/>
              <a:pathLst>
                <a:path w="13644" h="7965" extrusionOk="0">
                  <a:moveTo>
                    <a:pt x="10625" y="0"/>
                  </a:moveTo>
                  <a:cubicBezTo>
                    <a:pt x="9593" y="248"/>
                    <a:pt x="8579" y="330"/>
                    <a:pt x="7688" y="330"/>
                  </a:cubicBezTo>
                  <a:cubicBezTo>
                    <a:pt x="5941" y="330"/>
                    <a:pt x="4669" y="14"/>
                    <a:pt x="4669" y="14"/>
                  </a:cubicBezTo>
                  <a:lnTo>
                    <a:pt x="4662" y="1007"/>
                  </a:lnTo>
                  <a:cubicBezTo>
                    <a:pt x="1" y="6190"/>
                    <a:pt x="4204" y="7964"/>
                    <a:pt x="7871" y="7964"/>
                  </a:cubicBezTo>
                  <a:cubicBezTo>
                    <a:pt x="11542" y="7964"/>
                    <a:pt x="13643" y="6981"/>
                    <a:pt x="13643" y="4966"/>
                  </a:cubicBezTo>
                  <a:cubicBezTo>
                    <a:pt x="13643" y="2951"/>
                    <a:pt x="10625" y="783"/>
                    <a:pt x="10625" y="783"/>
                  </a:cubicBezTo>
                  <a:lnTo>
                    <a:pt x="10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22;p39"/>
            <p:cNvSpPr/>
            <p:nvPr/>
          </p:nvSpPr>
          <p:spPr>
            <a:xfrm>
              <a:off x="4504778" y="4200846"/>
              <a:ext cx="959134" cy="563888"/>
            </a:xfrm>
            <a:custGeom>
              <a:avLst/>
              <a:gdLst/>
              <a:ahLst/>
              <a:cxnLst/>
              <a:rect l="l" t="t" r="r" b="b"/>
              <a:pathLst>
                <a:path w="12626" h="7423" extrusionOk="0">
                  <a:moveTo>
                    <a:pt x="3373" y="0"/>
                  </a:moveTo>
                  <a:lnTo>
                    <a:pt x="2560" y="723"/>
                  </a:lnTo>
                  <a:cubicBezTo>
                    <a:pt x="1620" y="1844"/>
                    <a:pt x="660" y="3002"/>
                    <a:pt x="238" y="4388"/>
                  </a:cubicBezTo>
                  <a:cubicBezTo>
                    <a:pt x="77" y="4916"/>
                    <a:pt x="0" y="5502"/>
                    <a:pt x="204" y="6020"/>
                  </a:cubicBezTo>
                  <a:cubicBezTo>
                    <a:pt x="452" y="6660"/>
                    <a:pt x="1098" y="7101"/>
                    <a:pt x="1781" y="7285"/>
                  </a:cubicBezTo>
                  <a:cubicBezTo>
                    <a:pt x="2161" y="7388"/>
                    <a:pt x="2553" y="7423"/>
                    <a:pt x="2948" y="7423"/>
                  </a:cubicBezTo>
                  <a:cubicBezTo>
                    <a:pt x="3263" y="7423"/>
                    <a:pt x="3579" y="7401"/>
                    <a:pt x="3892" y="7372"/>
                  </a:cubicBezTo>
                  <a:cubicBezTo>
                    <a:pt x="6479" y="7148"/>
                    <a:pt x="9032" y="6576"/>
                    <a:pt x="11458" y="5676"/>
                  </a:cubicBezTo>
                  <a:cubicBezTo>
                    <a:pt x="11755" y="5565"/>
                    <a:pt x="12064" y="5445"/>
                    <a:pt x="12268" y="5208"/>
                  </a:cubicBezTo>
                  <a:cubicBezTo>
                    <a:pt x="12626" y="4792"/>
                    <a:pt x="12542" y="4144"/>
                    <a:pt x="12221" y="3702"/>
                  </a:cubicBezTo>
                  <a:cubicBezTo>
                    <a:pt x="11900" y="3260"/>
                    <a:pt x="12110" y="2845"/>
                    <a:pt x="11615" y="2594"/>
                  </a:cubicBezTo>
                  <a:cubicBezTo>
                    <a:pt x="9239" y="1376"/>
                    <a:pt x="5990" y="593"/>
                    <a:pt x="3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23;p39"/>
            <p:cNvSpPr/>
            <p:nvPr/>
          </p:nvSpPr>
          <p:spPr>
            <a:xfrm>
              <a:off x="4265337" y="4388859"/>
              <a:ext cx="1212781" cy="386738"/>
            </a:xfrm>
            <a:custGeom>
              <a:avLst/>
              <a:gdLst/>
              <a:ahLst/>
              <a:cxnLst/>
              <a:rect l="l" t="t" r="r" b="b"/>
              <a:pathLst>
                <a:path w="15965" h="5091" extrusionOk="0">
                  <a:moveTo>
                    <a:pt x="13697" y="1"/>
                  </a:moveTo>
                  <a:cubicBezTo>
                    <a:pt x="12710" y="1"/>
                    <a:pt x="11388" y="292"/>
                    <a:pt x="10113" y="574"/>
                  </a:cubicBezTo>
                  <a:lnTo>
                    <a:pt x="10039" y="608"/>
                  </a:lnTo>
                  <a:cubicBezTo>
                    <a:pt x="6281" y="1641"/>
                    <a:pt x="117" y="3385"/>
                    <a:pt x="57" y="3536"/>
                  </a:cubicBezTo>
                  <a:cubicBezTo>
                    <a:pt x="0" y="3676"/>
                    <a:pt x="284" y="5005"/>
                    <a:pt x="391" y="5082"/>
                  </a:cubicBezTo>
                  <a:cubicBezTo>
                    <a:pt x="399" y="5088"/>
                    <a:pt x="456" y="5090"/>
                    <a:pt x="557" y="5090"/>
                  </a:cubicBezTo>
                  <a:cubicBezTo>
                    <a:pt x="1789" y="5090"/>
                    <a:pt x="9527" y="4662"/>
                    <a:pt x="13258" y="3877"/>
                  </a:cubicBezTo>
                  <a:cubicBezTo>
                    <a:pt x="14128" y="3692"/>
                    <a:pt x="15108" y="3425"/>
                    <a:pt x="15510" y="2676"/>
                  </a:cubicBezTo>
                  <a:cubicBezTo>
                    <a:pt x="15965" y="1825"/>
                    <a:pt x="15687" y="728"/>
                    <a:pt x="14827" y="226"/>
                  </a:cubicBezTo>
                  <a:cubicBezTo>
                    <a:pt x="14552" y="65"/>
                    <a:pt x="14161" y="1"/>
                    <a:pt x="1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24;p39"/>
            <p:cNvSpPr/>
            <p:nvPr/>
          </p:nvSpPr>
          <p:spPr>
            <a:xfrm>
              <a:off x="4785621" y="4657395"/>
              <a:ext cx="455106" cy="204954"/>
            </a:xfrm>
            <a:custGeom>
              <a:avLst/>
              <a:gdLst/>
              <a:ahLst/>
              <a:cxnLst/>
              <a:rect l="l" t="t" r="r" b="b"/>
              <a:pathLst>
                <a:path w="5991" h="2698" extrusionOk="0">
                  <a:moveTo>
                    <a:pt x="1001" y="1"/>
                  </a:moveTo>
                  <a:lnTo>
                    <a:pt x="1" y="1442"/>
                  </a:lnTo>
                  <a:lnTo>
                    <a:pt x="2029" y="1720"/>
                  </a:lnTo>
                  <a:lnTo>
                    <a:pt x="3889" y="2483"/>
                  </a:lnTo>
                  <a:cubicBezTo>
                    <a:pt x="4374" y="2650"/>
                    <a:pt x="4837" y="2697"/>
                    <a:pt x="5205" y="2697"/>
                  </a:cubicBezTo>
                  <a:cubicBezTo>
                    <a:pt x="5676" y="2697"/>
                    <a:pt x="5990" y="2620"/>
                    <a:pt x="5990" y="2620"/>
                  </a:cubicBezTo>
                  <a:lnTo>
                    <a:pt x="2875" y="369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25;p39"/>
            <p:cNvSpPr/>
            <p:nvPr/>
          </p:nvSpPr>
          <p:spPr>
            <a:xfrm>
              <a:off x="3652907" y="4388859"/>
              <a:ext cx="1212933" cy="386738"/>
            </a:xfrm>
            <a:custGeom>
              <a:avLst/>
              <a:gdLst/>
              <a:ahLst/>
              <a:cxnLst/>
              <a:rect l="l" t="t" r="r" b="b"/>
              <a:pathLst>
                <a:path w="15967" h="5091" extrusionOk="0">
                  <a:moveTo>
                    <a:pt x="2269" y="1"/>
                  </a:moveTo>
                  <a:cubicBezTo>
                    <a:pt x="1804" y="1"/>
                    <a:pt x="1414" y="65"/>
                    <a:pt x="1139" y="226"/>
                  </a:cubicBezTo>
                  <a:cubicBezTo>
                    <a:pt x="278" y="728"/>
                    <a:pt x="1" y="1825"/>
                    <a:pt x="456" y="2676"/>
                  </a:cubicBezTo>
                  <a:cubicBezTo>
                    <a:pt x="861" y="3425"/>
                    <a:pt x="1838" y="3692"/>
                    <a:pt x="2711" y="3877"/>
                  </a:cubicBezTo>
                  <a:cubicBezTo>
                    <a:pt x="6438" y="4662"/>
                    <a:pt x="14177" y="5090"/>
                    <a:pt x="15411" y="5090"/>
                  </a:cubicBezTo>
                  <a:cubicBezTo>
                    <a:pt x="15512" y="5090"/>
                    <a:pt x="15569" y="5088"/>
                    <a:pt x="15577" y="5082"/>
                  </a:cubicBezTo>
                  <a:cubicBezTo>
                    <a:pt x="15681" y="5005"/>
                    <a:pt x="15966" y="3676"/>
                    <a:pt x="15912" y="3536"/>
                  </a:cubicBezTo>
                  <a:cubicBezTo>
                    <a:pt x="15849" y="3385"/>
                    <a:pt x="9685" y="1641"/>
                    <a:pt x="5927" y="608"/>
                  </a:cubicBezTo>
                  <a:lnTo>
                    <a:pt x="5854" y="574"/>
                  </a:lnTo>
                  <a:cubicBezTo>
                    <a:pt x="4577" y="292"/>
                    <a:pt x="3255" y="1"/>
                    <a:pt x="2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26;p39"/>
            <p:cNvSpPr/>
            <p:nvPr/>
          </p:nvSpPr>
          <p:spPr>
            <a:xfrm>
              <a:off x="5101332" y="4203428"/>
              <a:ext cx="357795" cy="242024"/>
            </a:xfrm>
            <a:custGeom>
              <a:avLst/>
              <a:gdLst/>
              <a:ahLst/>
              <a:cxnLst/>
              <a:rect l="l" t="t" r="r" b="b"/>
              <a:pathLst>
                <a:path w="4710" h="3186" extrusionOk="0">
                  <a:moveTo>
                    <a:pt x="1885" y="0"/>
                  </a:moveTo>
                  <a:lnTo>
                    <a:pt x="1" y="890"/>
                  </a:lnTo>
                  <a:cubicBezTo>
                    <a:pt x="1256" y="1864"/>
                    <a:pt x="2453" y="2550"/>
                    <a:pt x="2453" y="2550"/>
                  </a:cubicBezTo>
                  <a:lnTo>
                    <a:pt x="2461" y="2540"/>
                  </a:lnTo>
                  <a:cubicBezTo>
                    <a:pt x="2694" y="2764"/>
                    <a:pt x="2949" y="2955"/>
                    <a:pt x="3173" y="3089"/>
                  </a:cubicBezTo>
                  <a:cubicBezTo>
                    <a:pt x="3207" y="3109"/>
                    <a:pt x="3300" y="3132"/>
                    <a:pt x="3340" y="3135"/>
                  </a:cubicBezTo>
                  <a:cubicBezTo>
                    <a:pt x="3384" y="3135"/>
                    <a:pt x="3431" y="3119"/>
                    <a:pt x="3444" y="3082"/>
                  </a:cubicBezTo>
                  <a:cubicBezTo>
                    <a:pt x="3457" y="3045"/>
                    <a:pt x="3434" y="3012"/>
                    <a:pt x="3414" y="2978"/>
                  </a:cubicBezTo>
                  <a:cubicBezTo>
                    <a:pt x="3334" y="2825"/>
                    <a:pt x="3253" y="2768"/>
                    <a:pt x="2986" y="2429"/>
                  </a:cubicBezTo>
                  <a:lnTo>
                    <a:pt x="2986" y="2429"/>
                  </a:lnTo>
                  <a:cubicBezTo>
                    <a:pt x="3330" y="2805"/>
                    <a:pt x="3578" y="2995"/>
                    <a:pt x="3786" y="3122"/>
                  </a:cubicBezTo>
                  <a:cubicBezTo>
                    <a:pt x="3860" y="3165"/>
                    <a:pt x="3918" y="3186"/>
                    <a:pt x="3964" y="3186"/>
                  </a:cubicBezTo>
                  <a:cubicBezTo>
                    <a:pt x="3982" y="3186"/>
                    <a:pt x="3999" y="3182"/>
                    <a:pt x="4013" y="3176"/>
                  </a:cubicBezTo>
                  <a:cubicBezTo>
                    <a:pt x="4067" y="3152"/>
                    <a:pt x="4067" y="3092"/>
                    <a:pt x="4050" y="3038"/>
                  </a:cubicBezTo>
                  <a:cubicBezTo>
                    <a:pt x="4003" y="2885"/>
                    <a:pt x="3886" y="2771"/>
                    <a:pt x="3775" y="2647"/>
                  </a:cubicBezTo>
                  <a:cubicBezTo>
                    <a:pt x="3568" y="2409"/>
                    <a:pt x="3638" y="2486"/>
                    <a:pt x="3431" y="2249"/>
                  </a:cubicBezTo>
                  <a:lnTo>
                    <a:pt x="3431" y="2249"/>
                  </a:lnTo>
                  <a:cubicBezTo>
                    <a:pt x="3661" y="2454"/>
                    <a:pt x="4181" y="2910"/>
                    <a:pt x="4350" y="2910"/>
                  </a:cubicBezTo>
                  <a:cubicBezTo>
                    <a:pt x="4361" y="2910"/>
                    <a:pt x="4370" y="2909"/>
                    <a:pt x="4378" y="2905"/>
                  </a:cubicBezTo>
                  <a:cubicBezTo>
                    <a:pt x="4505" y="2845"/>
                    <a:pt x="4331" y="2587"/>
                    <a:pt x="4260" y="2513"/>
                  </a:cubicBezTo>
                  <a:cubicBezTo>
                    <a:pt x="4010" y="2252"/>
                    <a:pt x="3999" y="2198"/>
                    <a:pt x="3749" y="1937"/>
                  </a:cubicBezTo>
                  <a:lnTo>
                    <a:pt x="3749" y="1937"/>
                  </a:lnTo>
                  <a:cubicBezTo>
                    <a:pt x="4059" y="2225"/>
                    <a:pt x="4424" y="2548"/>
                    <a:pt x="4570" y="2548"/>
                  </a:cubicBezTo>
                  <a:cubicBezTo>
                    <a:pt x="4589" y="2548"/>
                    <a:pt x="4604" y="2542"/>
                    <a:pt x="4615" y="2530"/>
                  </a:cubicBezTo>
                  <a:cubicBezTo>
                    <a:pt x="4709" y="2429"/>
                    <a:pt x="4100" y="1724"/>
                    <a:pt x="3769" y="1463"/>
                  </a:cubicBezTo>
                  <a:cubicBezTo>
                    <a:pt x="4053" y="1402"/>
                    <a:pt x="4364" y="1308"/>
                    <a:pt x="4254" y="1198"/>
                  </a:cubicBezTo>
                  <a:cubicBezTo>
                    <a:pt x="4127" y="1071"/>
                    <a:pt x="3380" y="1024"/>
                    <a:pt x="3019" y="994"/>
                  </a:cubicBezTo>
                  <a:cubicBezTo>
                    <a:pt x="2702" y="749"/>
                    <a:pt x="2306" y="422"/>
                    <a:pt x="1885" y="0"/>
                  </a:cubicBez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227;p39"/>
            <p:cNvSpPr/>
            <p:nvPr/>
          </p:nvSpPr>
          <p:spPr>
            <a:xfrm>
              <a:off x="3678458" y="4202794"/>
              <a:ext cx="312672" cy="243012"/>
            </a:xfrm>
            <a:custGeom>
              <a:avLst/>
              <a:gdLst/>
              <a:ahLst/>
              <a:cxnLst/>
              <a:rect l="l" t="t" r="r" b="b"/>
              <a:pathLst>
                <a:path w="4116" h="3199" extrusionOk="0">
                  <a:moveTo>
                    <a:pt x="2667" y="1"/>
                  </a:moveTo>
                  <a:cubicBezTo>
                    <a:pt x="2272" y="426"/>
                    <a:pt x="1897" y="764"/>
                    <a:pt x="1600" y="1014"/>
                  </a:cubicBezTo>
                  <a:cubicBezTo>
                    <a:pt x="1242" y="1062"/>
                    <a:pt x="516" y="1132"/>
                    <a:pt x="395" y="1263"/>
                  </a:cubicBezTo>
                  <a:cubicBezTo>
                    <a:pt x="291" y="1376"/>
                    <a:pt x="599" y="1453"/>
                    <a:pt x="880" y="1504"/>
                  </a:cubicBezTo>
                  <a:cubicBezTo>
                    <a:pt x="569" y="1771"/>
                    <a:pt x="0" y="2483"/>
                    <a:pt x="97" y="2581"/>
                  </a:cubicBezTo>
                  <a:cubicBezTo>
                    <a:pt x="108" y="2591"/>
                    <a:pt x="122" y="2596"/>
                    <a:pt x="139" y="2596"/>
                  </a:cubicBezTo>
                  <a:cubicBezTo>
                    <a:pt x="279" y="2596"/>
                    <a:pt x="625" y="2261"/>
                    <a:pt x="920" y="1965"/>
                  </a:cubicBezTo>
                  <a:lnTo>
                    <a:pt x="920" y="1965"/>
                  </a:lnTo>
                  <a:cubicBezTo>
                    <a:pt x="686" y="2233"/>
                    <a:pt x="680" y="2287"/>
                    <a:pt x="445" y="2551"/>
                  </a:cubicBezTo>
                  <a:cubicBezTo>
                    <a:pt x="378" y="2624"/>
                    <a:pt x="218" y="2885"/>
                    <a:pt x="348" y="2939"/>
                  </a:cubicBezTo>
                  <a:cubicBezTo>
                    <a:pt x="355" y="2942"/>
                    <a:pt x="362" y="2943"/>
                    <a:pt x="371" y="2943"/>
                  </a:cubicBezTo>
                  <a:cubicBezTo>
                    <a:pt x="531" y="2943"/>
                    <a:pt x="1029" y="2472"/>
                    <a:pt x="1245" y="2259"/>
                  </a:cubicBezTo>
                  <a:lnTo>
                    <a:pt x="1245" y="2259"/>
                  </a:lnTo>
                  <a:cubicBezTo>
                    <a:pt x="1051" y="2500"/>
                    <a:pt x="1118" y="2423"/>
                    <a:pt x="924" y="2664"/>
                  </a:cubicBezTo>
                  <a:cubicBezTo>
                    <a:pt x="823" y="2789"/>
                    <a:pt x="712" y="2905"/>
                    <a:pt x="672" y="3059"/>
                  </a:cubicBezTo>
                  <a:cubicBezTo>
                    <a:pt x="659" y="3110"/>
                    <a:pt x="659" y="3170"/>
                    <a:pt x="712" y="3190"/>
                  </a:cubicBezTo>
                  <a:cubicBezTo>
                    <a:pt x="726" y="3195"/>
                    <a:pt x="741" y="3198"/>
                    <a:pt x="757" y="3198"/>
                  </a:cubicBezTo>
                  <a:cubicBezTo>
                    <a:pt x="803" y="3198"/>
                    <a:pt x="862" y="3177"/>
                    <a:pt x="933" y="3130"/>
                  </a:cubicBezTo>
                  <a:cubicBezTo>
                    <a:pt x="1131" y="2996"/>
                    <a:pt x="1369" y="2801"/>
                    <a:pt x="1690" y="2423"/>
                  </a:cubicBezTo>
                  <a:lnTo>
                    <a:pt x="1690" y="2423"/>
                  </a:lnTo>
                  <a:cubicBezTo>
                    <a:pt x="1442" y="2761"/>
                    <a:pt x="1365" y="2821"/>
                    <a:pt x="1292" y="2976"/>
                  </a:cubicBezTo>
                  <a:cubicBezTo>
                    <a:pt x="1275" y="3009"/>
                    <a:pt x="1255" y="3042"/>
                    <a:pt x="1268" y="3079"/>
                  </a:cubicBezTo>
                  <a:cubicBezTo>
                    <a:pt x="1283" y="3110"/>
                    <a:pt x="1320" y="3126"/>
                    <a:pt x="1359" y="3126"/>
                  </a:cubicBezTo>
                  <a:cubicBezTo>
                    <a:pt x="1363" y="3126"/>
                    <a:pt x="1368" y="3126"/>
                    <a:pt x="1372" y="3126"/>
                  </a:cubicBezTo>
                  <a:cubicBezTo>
                    <a:pt x="1412" y="3123"/>
                    <a:pt x="1503" y="3096"/>
                    <a:pt x="1536" y="3076"/>
                  </a:cubicBezTo>
                  <a:cubicBezTo>
                    <a:pt x="1747" y="2935"/>
                    <a:pt x="1988" y="2738"/>
                    <a:pt x="2212" y="2511"/>
                  </a:cubicBezTo>
                  <a:lnTo>
                    <a:pt x="2218" y="2520"/>
                  </a:lnTo>
                  <a:cubicBezTo>
                    <a:pt x="2218" y="2520"/>
                    <a:pt x="3092" y="2089"/>
                    <a:pt x="4116" y="1255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F4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229;p39"/>
            <p:cNvSpPr/>
            <p:nvPr/>
          </p:nvSpPr>
          <p:spPr>
            <a:xfrm>
              <a:off x="3226968" y="4657933"/>
              <a:ext cx="38970" cy="41021"/>
            </a:xfrm>
            <a:custGeom>
              <a:avLst/>
              <a:gdLst/>
              <a:ahLst/>
              <a:cxnLst/>
              <a:rect l="l" t="t" r="r" b="b"/>
              <a:pathLst>
                <a:path w="513" h="540" extrusionOk="0">
                  <a:moveTo>
                    <a:pt x="315" y="0"/>
                  </a:moveTo>
                  <a:lnTo>
                    <a:pt x="184" y="138"/>
                  </a:lnTo>
                  <a:lnTo>
                    <a:pt x="0" y="108"/>
                  </a:lnTo>
                  <a:lnTo>
                    <a:pt x="91" y="272"/>
                  </a:lnTo>
                  <a:lnTo>
                    <a:pt x="4" y="439"/>
                  </a:lnTo>
                  <a:lnTo>
                    <a:pt x="4" y="439"/>
                  </a:lnTo>
                  <a:lnTo>
                    <a:pt x="188" y="405"/>
                  </a:lnTo>
                  <a:lnTo>
                    <a:pt x="322" y="539"/>
                  </a:lnTo>
                  <a:lnTo>
                    <a:pt x="345" y="352"/>
                  </a:lnTo>
                  <a:lnTo>
                    <a:pt x="513" y="265"/>
                  </a:lnTo>
                  <a:lnTo>
                    <a:pt x="342" y="18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230;p39"/>
            <p:cNvSpPr/>
            <p:nvPr/>
          </p:nvSpPr>
          <p:spPr>
            <a:xfrm>
              <a:off x="3265102" y="4596173"/>
              <a:ext cx="57506" cy="56290"/>
            </a:xfrm>
            <a:custGeom>
              <a:avLst/>
              <a:gdLst/>
              <a:ahLst/>
              <a:cxnLst/>
              <a:rect l="l" t="t" r="r" b="b"/>
              <a:pathLst>
                <a:path w="757" h="741" extrusionOk="0">
                  <a:moveTo>
                    <a:pt x="573" y="1"/>
                  </a:moveTo>
                  <a:lnTo>
                    <a:pt x="348" y="144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71" y="299"/>
                  </a:lnTo>
                  <a:lnTo>
                    <a:pt x="0" y="499"/>
                  </a:lnTo>
                  <a:lnTo>
                    <a:pt x="265" y="512"/>
                  </a:lnTo>
                  <a:lnTo>
                    <a:pt x="402" y="740"/>
                  </a:lnTo>
                  <a:lnTo>
                    <a:pt x="499" y="492"/>
                  </a:lnTo>
                  <a:lnTo>
                    <a:pt x="757" y="432"/>
                  </a:lnTo>
                  <a:lnTo>
                    <a:pt x="549" y="265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231;p39"/>
            <p:cNvSpPr/>
            <p:nvPr/>
          </p:nvSpPr>
          <p:spPr>
            <a:xfrm>
              <a:off x="3302705" y="4671379"/>
              <a:ext cx="31601" cy="32361"/>
            </a:xfrm>
            <a:custGeom>
              <a:avLst/>
              <a:gdLst/>
              <a:ahLst/>
              <a:cxnLst/>
              <a:rect l="l" t="t" r="r" b="b"/>
              <a:pathLst>
                <a:path w="416" h="426" extrusionOk="0">
                  <a:moveTo>
                    <a:pt x="174" y="1"/>
                  </a:moveTo>
                  <a:lnTo>
                    <a:pt x="141" y="145"/>
                  </a:lnTo>
                  <a:lnTo>
                    <a:pt x="1" y="198"/>
                  </a:lnTo>
                  <a:lnTo>
                    <a:pt x="128" y="276"/>
                  </a:lnTo>
                  <a:lnTo>
                    <a:pt x="138" y="426"/>
                  </a:lnTo>
                  <a:lnTo>
                    <a:pt x="248" y="329"/>
                  </a:lnTo>
                  <a:lnTo>
                    <a:pt x="392" y="365"/>
                  </a:lnTo>
                  <a:lnTo>
                    <a:pt x="392" y="365"/>
                  </a:lnTo>
                  <a:lnTo>
                    <a:pt x="335" y="228"/>
                  </a:lnTo>
                  <a:lnTo>
                    <a:pt x="415" y="104"/>
                  </a:lnTo>
                  <a:lnTo>
                    <a:pt x="268" y="118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232;p39"/>
            <p:cNvSpPr/>
            <p:nvPr/>
          </p:nvSpPr>
          <p:spPr>
            <a:xfrm>
              <a:off x="3377225" y="4608175"/>
              <a:ext cx="39275" cy="39005"/>
            </a:xfrm>
            <a:custGeom>
              <a:avLst/>
              <a:gdLst/>
              <a:ahLst/>
              <a:cxnLst/>
              <a:rect l="l" t="t" r="r" b="b"/>
              <a:pathLst>
                <a:path w="764" h="759" extrusionOk="0">
                  <a:moveTo>
                    <a:pt x="217" y="0"/>
                  </a:moveTo>
                  <a:lnTo>
                    <a:pt x="221" y="267"/>
                  </a:lnTo>
                  <a:lnTo>
                    <a:pt x="0" y="425"/>
                  </a:lnTo>
                  <a:lnTo>
                    <a:pt x="257" y="505"/>
                  </a:lnTo>
                  <a:lnTo>
                    <a:pt x="338" y="759"/>
                  </a:lnTo>
                  <a:lnTo>
                    <a:pt x="492" y="542"/>
                  </a:lnTo>
                  <a:lnTo>
                    <a:pt x="763" y="545"/>
                  </a:lnTo>
                  <a:lnTo>
                    <a:pt x="603" y="328"/>
                  </a:lnTo>
                  <a:lnTo>
                    <a:pt x="686" y="73"/>
                  </a:lnTo>
                  <a:lnTo>
                    <a:pt x="432" y="16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233;p39"/>
            <p:cNvSpPr/>
            <p:nvPr/>
          </p:nvSpPr>
          <p:spPr>
            <a:xfrm>
              <a:off x="3349165" y="4670667"/>
              <a:ext cx="56822" cy="55910"/>
            </a:xfrm>
            <a:custGeom>
              <a:avLst/>
              <a:gdLst/>
              <a:ahLst/>
              <a:cxnLst/>
              <a:rect l="l" t="t" r="r" b="b"/>
              <a:pathLst>
                <a:path w="748" h="736" extrusionOk="0">
                  <a:moveTo>
                    <a:pt x="553" y="0"/>
                  </a:moveTo>
                  <a:lnTo>
                    <a:pt x="336" y="150"/>
                  </a:lnTo>
                  <a:lnTo>
                    <a:pt x="92" y="57"/>
                  </a:lnTo>
                  <a:lnTo>
                    <a:pt x="165" y="308"/>
                  </a:lnTo>
                  <a:lnTo>
                    <a:pt x="1" y="509"/>
                  </a:lnTo>
                  <a:lnTo>
                    <a:pt x="262" y="519"/>
                  </a:lnTo>
                  <a:lnTo>
                    <a:pt x="406" y="736"/>
                  </a:lnTo>
                  <a:lnTo>
                    <a:pt x="493" y="492"/>
                  </a:lnTo>
                  <a:lnTo>
                    <a:pt x="747" y="422"/>
                  </a:lnTo>
                  <a:lnTo>
                    <a:pt x="540" y="264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234;p39"/>
            <p:cNvSpPr/>
            <p:nvPr/>
          </p:nvSpPr>
          <p:spPr>
            <a:xfrm>
              <a:off x="3217548" y="4609087"/>
              <a:ext cx="18156" cy="18156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71" y="1"/>
                  </a:moveTo>
                  <a:lnTo>
                    <a:pt x="104" y="51"/>
                  </a:lnTo>
                  <a:lnTo>
                    <a:pt x="24" y="24"/>
                  </a:lnTo>
                  <a:lnTo>
                    <a:pt x="51" y="104"/>
                  </a:lnTo>
                  <a:lnTo>
                    <a:pt x="1" y="172"/>
                  </a:lnTo>
                  <a:lnTo>
                    <a:pt x="84" y="172"/>
                  </a:lnTo>
                  <a:lnTo>
                    <a:pt x="131" y="239"/>
                  </a:lnTo>
                  <a:lnTo>
                    <a:pt x="158" y="158"/>
                  </a:lnTo>
                  <a:lnTo>
                    <a:pt x="238" y="135"/>
                  </a:lnTo>
                  <a:lnTo>
                    <a:pt x="171" y="8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235;p39"/>
            <p:cNvSpPr/>
            <p:nvPr/>
          </p:nvSpPr>
          <p:spPr>
            <a:xfrm>
              <a:off x="3364996" y="4663326"/>
              <a:ext cx="9724" cy="964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64" y="0"/>
                  </a:moveTo>
                  <a:cubicBezTo>
                    <a:pt x="31" y="0"/>
                    <a:pt x="1" y="30"/>
                    <a:pt x="1" y="63"/>
                  </a:cubicBezTo>
                  <a:cubicBezTo>
                    <a:pt x="1" y="97"/>
                    <a:pt x="31" y="127"/>
                    <a:pt x="64" y="127"/>
                  </a:cubicBezTo>
                  <a:cubicBezTo>
                    <a:pt x="101" y="127"/>
                    <a:pt x="128" y="97"/>
                    <a:pt x="128" y="63"/>
                  </a:cubicBezTo>
                  <a:cubicBezTo>
                    <a:pt x="128" y="30"/>
                    <a:pt x="10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236;p39"/>
            <p:cNvSpPr/>
            <p:nvPr/>
          </p:nvSpPr>
          <p:spPr>
            <a:xfrm>
              <a:off x="3344410" y="4603542"/>
              <a:ext cx="9724" cy="9724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4" y="1"/>
                  </a:moveTo>
                  <a:cubicBezTo>
                    <a:pt x="27" y="1"/>
                    <a:pt x="0" y="31"/>
                    <a:pt x="0" y="64"/>
                  </a:cubicBezTo>
                  <a:cubicBezTo>
                    <a:pt x="0" y="97"/>
                    <a:pt x="27" y="128"/>
                    <a:pt x="64" y="128"/>
                  </a:cubicBezTo>
                  <a:cubicBezTo>
                    <a:pt x="98" y="128"/>
                    <a:pt x="127" y="97"/>
                    <a:pt x="127" y="64"/>
                  </a:cubicBezTo>
                  <a:cubicBezTo>
                    <a:pt x="127" y="31"/>
                    <a:pt x="98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237;p39"/>
            <p:cNvSpPr/>
            <p:nvPr/>
          </p:nvSpPr>
          <p:spPr>
            <a:xfrm>
              <a:off x="3281359" y="4708830"/>
              <a:ext cx="6457" cy="6381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44" y="0"/>
                  </a:moveTo>
                  <a:cubicBezTo>
                    <a:pt x="21" y="0"/>
                    <a:pt x="1" y="20"/>
                    <a:pt x="1" y="40"/>
                  </a:cubicBezTo>
                  <a:cubicBezTo>
                    <a:pt x="1" y="64"/>
                    <a:pt x="21" y="84"/>
                    <a:pt x="44" y="84"/>
                  </a:cubicBezTo>
                  <a:cubicBezTo>
                    <a:pt x="67" y="84"/>
                    <a:pt x="84" y="64"/>
                    <a:pt x="84" y="40"/>
                  </a:cubicBezTo>
                  <a:cubicBezTo>
                    <a:pt x="84" y="20"/>
                    <a:pt x="6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238;p39"/>
            <p:cNvSpPr/>
            <p:nvPr/>
          </p:nvSpPr>
          <p:spPr>
            <a:xfrm>
              <a:off x="3340307" y="4710349"/>
              <a:ext cx="4938" cy="4862"/>
            </a:xfrm>
            <a:custGeom>
              <a:avLst/>
              <a:gdLst/>
              <a:ahLst/>
              <a:cxnLst/>
              <a:rect l="l" t="t" r="r" b="b"/>
              <a:pathLst>
                <a:path w="65" h="64" extrusionOk="0">
                  <a:moveTo>
                    <a:pt x="34" y="0"/>
                  </a:moveTo>
                  <a:cubicBezTo>
                    <a:pt x="17" y="0"/>
                    <a:pt x="1" y="13"/>
                    <a:pt x="1" y="33"/>
                  </a:cubicBezTo>
                  <a:cubicBezTo>
                    <a:pt x="1" y="50"/>
                    <a:pt x="17" y="64"/>
                    <a:pt x="34" y="64"/>
                  </a:cubicBezTo>
                  <a:cubicBezTo>
                    <a:pt x="51" y="64"/>
                    <a:pt x="65" y="50"/>
                    <a:pt x="65" y="33"/>
                  </a:cubicBezTo>
                  <a:cubicBezTo>
                    <a:pt x="65" y="13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239;p39"/>
            <p:cNvSpPr/>
            <p:nvPr/>
          </p:nvSpPr>
          <p:spPr>
            <a:xfrm>
              <a:off x="3283182" y="4677000"/>
              <a:ext cx="4634" cy="463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0" y="1"/>
                  </a:moveTo>
                  <a:cubicBezTo>
                    <a:pt x="14" y="1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240;p39"/>
            <p:cNvSpPr/>
            <p:nvPr/>
          </p:nvSpPr>
          <p:spPr>
            <a:xfrm>
              <a:off x="3334762" y="4637878"/>
              <a:ext cx="4862" cy="4862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3" y="0"/>
                  </a:moveTo>
                  <a:cubicBezTo>
                    <a:pt x="17" y="0"/>
                    <a:pt x="1" y="14"/>
                    <a:pt x="1" y="31"/>
                  </a:cubicBezTo>
                  <a:cubicBezTo>
                    <a:pt x="1" y="51"/>
                    <a:pt x="17" y="64"/>
                    <a:pt x="33" y="64"/>
                  </a:cubicBezTo>
                  <a:cubicBezTo>
                    <a:pt x="50" y="64"/>
                    <a:pt x="64" y="51"/>
                    <a:pt x="64" y="31"/>
                  </a:cubicBezTo>
                  <a:cubicBezTo>
                    <a:pt x="64" y="14"/>
                    <a:pt x="50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241;p39"/>
            <p:cNvSpPr/>
            <p:nvPr/>
          </p:nvSpPr>
          <p:spPr>
            <a:xfrm>
              <a:off x="3372365" y="4618051"/>
              <a:ext cx="3115" cy="311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11" y="0"/>
                    <a:pt x="0" y="7"/>
                    <a:pt x="0" y="20"/>
                  </a:cubicBezTo>
                  <a:cubicBezTo>
                    <a:pt x="0" y="31"/>
                    <a:pt x="11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7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242;p39"/>
            <p:cNvSpPr/>
            <p:nvPr/>
          </p:nvSpPr>
          <p:spPr>
            <a:xfrm>
              <a:off x="3229778" y="4645019"/>
              <a:ext cx="3115" cy="3342"/>
            </a:xfrm>
            <a:custGeom>
              <a:avLst/>
              <a:gdLst/>
              <a:ahLst/>
              <a:cxnLst/>
              <a:rect l="l" t="t" r="r" b="b"/>
              <a:pathLst>
                <a:path w="41" h="44" extrusionOk="0">
                  <a:moveTo>
                    <a:pt x="20" y="0"/>
                  </a:moveTo>
                  <a:cubicBezTo>
                    <a:pt x="7" y="0"/>
                    <a:pt x="0" y="10"/>
                    <a:pt x="0" y="20"/>
                  </a:cubicBezTo>
                  <a:cubicBezTo>
                    <a:pt x="0" y="33"/>
                    <a:pt x="7" y="43"/>
                    <a:pt x="20" y="43"/>
                  </a:cubicBezTo>
                  <a:cubicBezTo>
                    <a:pt x="30" y="43"/>
                    <a:pt x="41" y="33"/>
                    <a:pt x="41" y="20"/>
                  </a:cubicBezTo>
                  <a:cubicBezTo>
                    <a:pt x="41" y="10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243;p39"/>
            <p:cNvSpPr/>
            <p:nvPr/>
          </p:nvSpPr>
          <p:spPr>
            <a:xfrm>
              <a:off x="3211471" y="4587513"/>
              <a:ext cx="210271" cy="15801"/>
            </a:xfrm>
            <a:custGeom>
              <a:avLst/>
              <a:gdLst/>
              <a:ahLst/>
              <a:cxnLst/>
              <a:rect l="l" t="t" r="r" b="b"/>
              <a:pathLst>
                <a:path w="2768" h="208" extrusionOk="0">
                  <a:moveTo>
                    <a:pt x="1383" y="1"/>
                  </a:moveTo>
                  <a:cubicBezTo>
                    <a:pt x="620" y="1"/>
                    <a:pt x="0" y="47"/>
                    <a:pt x="0" y="104"/>
                  </a:cubicBezTo>
                  <a:cubicBezTo>
                    <a:pt x="0" y="161"/>
                    <a:pt x="620" y="208"/>
                    <a:pt x="1383" y="208"/>
                  </a:cubicBezTo>
                  <a:cubicBezTo>
                    <a:pt x="2149" y="208"/>
                    <a:pt x="2768" y="161"/>
                    <a:pt x="2768" y="104"/>
                  </a:cubicBezTo>
                  <a:cubicBezTo>
                    <a:pt x="2768" y="47"/>
                    <a:pt x="2149" y="1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44;p39"/>
            <p:cNvSpPr/>
            <p:nvPr/>
          </p:nvSpPr>
          <p:spPr>
            <a:xfrm>
              <a:off x="3315163" y="4559027"/>
              <a:ext cx="2887" cy="34184"/>
            </a:xfrm>
            <a:custGeom>
              <a:avLst/>
              <a:gdLst/>
              <a:ahLst/>
              <a:cxnLst/>
              <a:rect l="l" t="t" r="r" b="b"/>
              <a:pathLst>
                <a:path w="38" h="450" extrusionOk="0">
                  <a:moveTo>
                    <a:pt x="1" y="1"/>
                  </a:moveTo>
                  <a:lnTo>
                    <a:pt x="1" y="449"/>
                  </a:lnTo>
                  <a:lnTo>
                    <a:pt x="38" y="44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245;p39"/>
            <p:cNvSpPr/>
            <p:nvPr/>
          </p:nvSpPr>
          <p:spPr>
            <a:xfrm>
              <a:off x="3267381" y="4503648"/>
              <a:ext cx="98223" cy="73762"/>
            </a:xfrm>
            <a:custGeom>
              <a:avLst/>
              <a:gdLst/>
              <a:ahLst/>
              <a:cxnLst/>
              <a:rect l="l" t="t" r="r" b="b"/>
              <a:pathLst>
                <a:path w="1293" h="971" extrusionOk="0">
                  <a:moveTo>
                    <a:pt x="647" y="0"/>
                  </a:moveTo>
                  <a:cubicBezTo>
                    <a:pt x="647" y="0"/>
                    <a:pt x="1" y="616"/>
                    <a:pt x="647" y="970"/>
                  </a:cubicBezTo>
                  <a:cubicBezTo>
                    <a:pt x="1292" y="616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46;p39"/>
            <p:cNvSpPr/>
            <p:nvPr/>
          </p:nvSpPr>
          <p:spPr>
            <a:xfrm>
              <a:off x="3286904" y="4533122"/>
              <a:ext cx="59101" cy="44288"/>
            </a:xfrm>
            <a:custGeom>
              <a:avLst/>
              <a:gdLst/>
              <a:ahLst/>
              <a:cxnLst/>
              <a:rect l="l" t="t" r="r" b="b"/>
              <a:pathLst>
                <a:path w="778" h="583" extrusionOk="0">
                  <a:moveTo>
                    <a:pt x="390" y="0"/>
                  </a:moveTo>
                  <a:cubicBezTo>
                    <a:pt x="390" y="0"/>
                    <a:pt x="1" y="369"/>
                    <a:pt x="390" y="582"/>
                  </a:cubicBezTo>
                  <a:cubicBezTo>
                    <a:pt x="777" y="369"/>
                    <a:pt x="39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248;p39"/>
            <p:cNvSpPr/>
            <p:nvPr/>
          </p:nvSpPr>
          <p:spPr>
            <a:xfrm>
              <a:off x="5694607" y="4446057"/>
              <a:ext cx="157627" cy="10711"/>
            </a:xfrm>
            <a:custGeom>
              <a:avLst/>
              <a:gdLst/>
              <a:ahLst/>
              <a:cxnLst/>
              <a:rect l="l" t="t" r="r" b="b"/>
              <a:pathLst>
                <a:path w="2075" h="141" extrusionOk="0">
                  <a:moveTo>
                    <a:pt x="1038" y="0"/>
                  </a:moveTo>
                  <a:cubicBezTo>
                    <a:pt x="465" y="0"/>
                    <a:pt x="0" y="31"/>
                    <a:pt x="0" y="71"/>
                  </a:cubicBezTo>
                  <a:cubicBezTo>
                    <a:pt x="0" y="111"/>
                    <a:pt x="465" y="141"/>
                    <a:pt x="1038" y="141"/>
                  </a:cubicBezTo>
                  <a:cubicBezTo>
                    <a:pt x="1610" y="141"/>
                    <a:pt x="2075" y="111"/>
                    <a:pt x="2075" y="71"/>
                  </a:cubicBezTo>
                  <a:cubicBezTo>
                    <a:pt x="2075" y="31"/>
                    <a:pt x="1610" y="0"/>
                    <a:pt x="1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249;p39"/>
            <p:cNvSpPr/>
            <p:nvPr/>
          </p:nvSpPr>
          <p:spPr>
            <a:xfrm>
              <a:off x="5771864" y="4411189"/>
              <a:ext cx="2811" cy="39502"/>
            </a:xfrm>
            <a:custGeom>
              <a:avLst/>
              <a:gdLst/>
              <a:ahLst/>
              <a:cxnLst/>
              <a:rect l="l" t="t" r="r" b="b"/>
              <a:pathLst>
                <a:path w="37" h="520" extrusionOk="0">
                  <a:moveTo>
                    <a:pt x="1" y="1"/>
                  </a:moveTo>
                  <a:lnTo>
                    <a:pt x="1" y="520"/>
                  </a:lnTo>
                  <a:lnTo>
                    <a:pt x="37" y="52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250;p39"/>
            <p:cNvSpPr/>
            <p:nvPr/>
          </p:nvSpPr>
          <p:spPr>
            <a:xfrm>
              <a:off x="5725069" y="4366977"/>
              <a:ext cx="96703" cy="72547"/>
            </a:xfrm>
            <a:custGeom>
              <a:avLst/>
              <a:gdLst/>
              <a:ahLst/>
              <a:cxnLst/>
              <a:rect l="l" t="t" r="r" b="b"/>
              <a:pathLst>
                <a:path w="1273" h="955" extrusionOk="0">
                  <a:moveTo>
                    <a:pt x="637" y="1"/>
                  </a:moveTo>
                  <a:cubicBezTo>
                    <a:pt x="637" y="1"/>
                    <a:pt x="1" y="603"/>
                    <a:pt x="637" y="955"/>
                  </a:cubicBezTo>
                  <a:cubicBezTo>
                    <a:pt x="1272" y="603"/>
                    <a:pt x="637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251;p39"/>
            <p:cNvSpPr/>
            <p:nvPr/>
          </p:nvSpPr>
          <p:spPr>
            <a:xfrm>
              <a:off x="5744441" y="4395692"/>
              <a:ext cx="58037" cy="43832"/>
            </a:xfrm>
            <a:custGeom>
              <a:avLst/>
              <a:gdLst/>
              <a:ahLst/>
              <a:cxnLst/>
              <a:rect l="l" t="t" r="r" b="b"/>
              <a:pathLst>
                <a:path w="764" h="577" extrusionOk="0">
                  <a:moveTo>
                    <a:pt x="382" y="1"/>
                  </a:moveTo>
                  <a:cubicBezTo>
                    <a:pt x="382" y="1"/>
                    <a:pt x="0" y="366"/>
                    <a:pt x="382" y="577"/>
                  </a:cubicBezTo>
                  <a:cubicBezTo>
                    <a:pt x="763" y="366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171;p30"/>
          <p:cNvGrpSpPr/>
          <p:nvPr/>
        </p:nvGrpSpPr>
        <p:grpSpPr>
          <a:xfrm>
            <a:off x="323563" y="2716099"/>
            <a:ext cx="3214952" cy="2424737"/>
            <a:chOff x="3757424" y="1177725"/>
            <a:chExt cx="5258216" cy="3965780"/>
          </a:xfrm>
        </p:grpSpPr>
        <p:grpSp>
          <p:nvGrpSpPr>
            <p:cNvPr id="356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477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46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" name="Google Shape;197;p30"/>
            <p:cNvGrpSpPr/>
            <p:nvPr/>
          </p:nvGrpSpPr>
          <p:grpSpPr>
            <a:xfrm>
              <a:off x="3757424" y="1177725"/>
              <a:ext cx="5258216" cy="3965780"/>
              <a:chOff x="3757424" y="1116650"/>
              <a:chExt cx="5258216" cy="3965780"/>
            </a:xfrm>
          </p:grpSpPr>
          <p:sp>
            <p:nvSpPr>
              <p:cNvPr id="359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5" name="Google Shape;214;p30"/>
              <p:cNvGrpSpPr/>
              <p:nvPr/>
            </p:nvGrpSpPr>
            <p:grpSpPr>
              <a:xfrm>
                <a:off x="5274367" y="3272153"/>
                <a:ext cx="305976" cy="363103"/>
                <a:chOff x="5274367" y="3272153"/>
                <a:chExt cx="305976" cy="363103"/>
              </a:xfrm>
            </p:grpSpPr>
            <p:sp>
              <p:nvSpPr>
                <p:cNvPr id="459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6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447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" name="Google Shape;2178;p49"/>
          <p:cNvGrpSpPr/>
          <p:nvPr/>
        </p:nvGrpSpPr>
        <p:grpSpPr>
          <a:xfrm rot="196359">
            <a:off x="5217219" y="3429125"/>
            <a:ext cx="1286020" cy="1743412"/>
            <a:chOff x="1014177" y="3512034"/>
            <a:chExt cx="1206963" cy="1636237"/>
          </a:xfrm>
        </p:grpSpPr>
        <p:grpSp>
          <p:nvGrpSpPr>
            <p:cNvPr id="490" name="Google Shape;2179;p49"/>
            <p:cNvGrpSpPr/>
            <p:nvPr/>
          </p:nvGrpSpPr>
          <p:grpSpPr>
            <a:xfrm>
              <a:off x="1014177" y="3512034"/>
              <a:ext cx="1206963" cy="1636237"/>
              <a:chOff x="1014177" y="3512034"/>
              <a:chExt cx="1206963" cy="1636237"/>
            </a:xfrm>
          </p:grpSpPr>
          <p:sp>
            <p:nvSpPr>
              <p:cNvPr id="493" name="Google Shape;2180;p49"/>
              <p:cNvSpPr/>
              <p:nvPr/>
            </p:nvSpPr>
            <p:spPr>
              <a:xfrm>
                <a:off x="1604875" y="4507722"/>
                <a:ext cx="122216" cy="267859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7901" extrusionOk="0">
                    <a:moveTo>
                      <a:pt x="1" y="1"/>
                    </a:moveTo>
                    <a:lnTo>
                      <a:pt x="1" y="7900"/>
                    </a:lnTo>
                    <a:lnTo>
                      <a:pt x="3605" y="7290"/>
                    </a:lnTo>
                    <a:lnTo>
                      <a:pt x="2825" y="1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2181;p49"/>
              <p:cNvSpPr/>
              <p:nvPr/>
            </p:nvSpPr>
            <p:spPr>
              <a:xfrm>
                <a:off x="1604875" y="4591121"/>
                <a:ext cx="107435" cy="9885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916" extrusionOk="0">
                    <a:moveTo>
                      <a:pt x="3169" y="0"/>
                    </a:moveTo>
                    <a:lnTo>
                      <a:pt x="1" y="827"/>
                    </a:lnTo>
                    <a:lnTo>
                      <a:pt x="1" y="2916"/>
                    </a:lnTo>
                    <a:lnTo>
                      <a:pt x="3169" y="827"/>
                    </a:lnTo>
                    <a:lnTo>
                      <a:pt x="3169" y="0"/>
                    </a:ln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2182;p49"/>
              <p:cNvSpPr/>
              <p:nvPr/>
            </p:nvSpPr>
            <p:spPr>
              <a:xfrm>
                <a:off x="1357084" y="4749789"/>
                <a:ext cx="788116" cy="398482"/>
              </a:xfrm>
              <a:custGeom>
                <a:avLst/>
                <a:gdLst/>
                <a:ahLst/>
                <a:cxnLst/>
                <a:rect l="l" t="t" r="r" b="b"/>
                <a:pathLst>
                  <a:path w="23247" h="11754" extrusionOk="0">
                    <a:moveTo>
                      <a:pt x="10914" y="1"/>
                    </a:moveTo>
                    <a:lnTo>
                      <a:pt x="7310" y="611"/>
                    </a:lnTo>
                    <a:cubicBezTo>
                      <a:pt x="7310" y="611"/>
                      <a:pt x="7296" y="610"/>
                      <a:pt x="7268" y="610"/>
                    </a:cubicBezTo>
                    <a:cubicBezTo>
                      <a:pt x="7000" y="610"/>
                      <a:pt x="5471" y="694"/>
                      <a:pt x="3567" y="2484"/>
                    </a:cubicBezTo>
                    <a:cubicBezTo>
                      <a:pt x="1468" y="4461"/>
                      <a:pt x="1" y="11753"/>
                      <a:pt x="1" y="11753"/>
                    </a:cubicBezTo>
                    <a:lnTo>
                      <a:pt x="23247" y="11753"/>
                    </a:lnTo>
                    <a:cubicBezTo>
                      <a:pt x="23247" y="11753"/>
                      <a:pt x="20571" y="4204"/>
                      <a:pt x="17834" y="2167"/>
                    </a:cubicBezTo>
                    <a:cubicBezTo>
                      <a:pt x="15094" y="129"/>
                      <a:pt x="10914" y="1"/>
                      <a:pt x="10914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6" name="Google Shape;2183;p49"/>
              <p:cNvGrpSpPr/>
              <p:nvPr/>
            </p:nvGrpSpPr>
            <p:grpSpPr>
              <a:xfrm>
                <a:off x="1357084" y="4763621"/>
                <a:ext cx="788116" cy="384650"/>
                <a:chOff x="1357084" y="4763621"/>
                <a:chExt cx="788116" cy="384650"/>
              </a:xfrm>
            </p:grpSpPr>
            <p:sp>
              <p:nvSpPr>
                <p:cNvPr id="517" name="Google Shape;2184;p49"/>
                <p:cNvSpPr/>
                <p:nvPr/>
              </p:nvSpPr>
              <p:spPr>
                <a:xfrm>
                  <a:off x="1357084" y="4766706"/>
                  <a:ext cx="788116" cy="38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7" h="11255" extrusionOk="0">
                      <a:moveTo>
                        <a:pt x="14125" y="0"/>
                      </a:moveTo>
                      <a:cubicBezTo>
                        <a:pt x="14125" y="0"/>
                        <a:pt x="14085" y="679"/>
                        <a:pt x="10914" y="1998"/>
                      </a:cubicBezTo>
                      <a:cubicBezTo>
                        <a:pt x="10320" y="2246"/>
                        <a:pt x="9771" y="2347"/>
                        <a:pt x="9271" y="2347"/>
                      </a:cubicBezTo>
                      <a:cubicBezTo>
                        <a:pt x="7099" y="2347"/>
                        <a:pt x="5849" y="450"/>
                        <a:pt x="5849" y="450"/>
                      </a:cubicBezTo>
                      <a:cubicBezTo>
                        <a:pt x="1087" y="1637"/>
                        <a:pt x="1" y="11254"/>
                        <a:pt x="1" y="11254"/>
                      </a:cubicBezTo>
                      <a:lnTo>
                        <a:pt x="23247" y="11254"/>
                      </a:lnTo>
                      <a:cubicBezTo>
                        <a:pt x="23247" y="11254"/>
                        <a:pt x="21671" y="6250"/>
                        <a:pt x="19984" y="3456"/>
                      </a:cubicBezTo>
                      <a:cubicBezTo>
                        <a:pt x="18300" y="659"/>
                        <a:pt x="14125" y="0"/>
                        <a:pt x="141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2185;p49"/>
                <p:cNvSpPr/>
                <p:nvPr/>
              </p:nvSpPr>
              <p:spPr>
                <a:xfrm>
                  <a:off x="1529476" y="4763621"/>
                  <a:ext cx="341765" cy="12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1" h="3812" extrusionOk="0">
                      <a:moveTo>
                        <a:pt x="8666" y="1"/>
                      </a:moveTo>
                      <a:cubicBezTo>
                        <a:pt x="8666" y="1"/>
                        <a:pt x="7003" y="1563"/>
                        <a:pt x="4617" y="1914"/>
                      </a:cubicBezTo>
                      <a:cubicBezTo>
                        <a:pt x="4413" y="1944"/>
                        <a:pt x="4220" y="1957"/>
                        <a:pt x="4035" y="1957"/>
                      </a:cubicBezTo>
                      <a:cubicBezTo>
                        <a:pt x="2062" y="1957"/>
                        <a:pt x="1195" y="382"/>
                        <a:pt x="1195" y="382"/>
                      </a:cubicBezTo>
                      <a:lnTo>
                        <a:pt x="1" y="814"/>
                      </a:lnTo>
                      <a:cubicBezTo>
                        <a:pt x="1" y="814"/>
                        <a:pt x="241" y="3362"/>
                        <a:pt x="4027" y="3776"/>
                      </a:cubicBezTo>
                      <a:cubicBezTo>
                        <a:pt x="4243" y="3800"/>
                        <a:pt x="4454" y="3811"/>
                        <a:pt x="4659" y="3811"/>
                      </a:cubicBezTo>
                      <a:cubicBezTo>
                        <a:pt x="8267" y="3811"/>
                        <a:pt x="10080" y="328"/>
                        <a:pt x="10080" y="328"/>
                      </a:cubicBezTo>
                      <a:lnTo>
                        <a:pt x="8666" y="1"/>
                      </a:lnTo>
                      <a:close/>
                    </a:path>
                  </a:pathLst>
                </a:custGeom>
                <a:solidFill>
                  <a:srgbClr val="343B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2186;p49"/>
                <p:cNvSpPr/>
                <p:nvPr/>
              </p:nvSpPr>
              <p:spPr>
                <a:xfrm>
                  <a:off x="1502263" y="492635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2187;p49"/>
                <p:cNvSpPr/>
                <p:nvPr/>
              </p:nvSpPr>
              <p:spPr>
                <a:xfrm>
                  <a:off x="1647863" y="4987083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2188;p49"/>
                <p:cNvSpPr/>
                <p:nvPr/>
              </p:nvSpPr>
              <p:spPr>
                <a:xfrm>
                  <a:off x="1788063" y="49179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2189;p49"/>
                <p:cNvSpPr/>
                <p:nvPr/>
              </p:nvSpPr>
              <p:spPr>
                <a:xfrm>
                  <a:off x="1944213" y="5016683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2190;p49"/>
                <p:cNvSpPr/>
                <p:nvPr/>
              </p:nvSpPr>
              <p:spPr>
                <a:xfrm>
                  <a:off x="1456838" y="50774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2191;p49"/>
                <p:cNvSpPr/>
                <p:nvPr/>
              </p:nvSpPr>
              <p:spPr>
                <a:xfrm>
                  <a:off x="1788063" y="5077408"/>
                  <a:ext cx="64200" cy="61500"/>
                </a:xfrm>
                <a:prstGeom prst="hear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7" name="Google Shape;2192;p49"/>
              <p:cNvSpPr/>
              <p:nvPr/>
            </p:nvSpPr>
            <p:spPr>
              <a:xfrm rot="-1125256" flipH="1">
                <a:off x="1067238" y="3737957"/>
                <a:ext cx="1072303" cy="876550"/>
              </a:xfrm>
              <a:custGeom>
                <a:avLst/>
                <a:gdLst/>
                <a:ahLst/>
                <a:cxnLst/>
                <a:rect l="l" t="t" r="r" b="b"/>
                <a:pathLst>
                  <a:path w="31629" h="25855" extrusionOk="0">
                    <a:moveTo>
                      <a:pt x="15388" y="1"/>
                    </a:moveTo>
                    <a:cubicBezTo>
                      <a:pt x="11839" y="1"/>
                      <a:pt x="8963" y="716"/>
                      <a:pt x="8963" y="716"/>
                    </a:cubicBezTo>
                    <a:cubicBezTo>
                      <a:pt x="8963" y="716"/>
                      <a:pt x="6429" y="1755"/>
                      <a:pt x="3378" y="6236"/>
                    </a:cubicBezTo>
                    <a:cubicBezTo>
                      <a:pt x="324" y="10717"/>
                      <a:pt x="0" y="18448"/>
                      <a:pt x="5001" y="22538"/>
                    </a:cubicBezTo>
                    <a:cubicBezTo>
                      <a:pt x="7593" y="24659"/>
                      <a:pt x="11335" y="25855"/>
                      <a:pt x="15199" y="25855"/>
                    </a:cubicBezTo>
                    <a:cubicBezTo>
                      <a:pt x="18790" y="25855"/>
                      <a:pt x="22485" y="24821"/>
                      <a:pt x="25457" y="22538"/>
                    </a:cubicBezTo>
                    <a:cubicBezTo>
                      <a:pt x="31628" y="17797"/>
                      <a:pt x="30977" y="8379"/>
                      <a:pt x="25457" y="3186"/>
                    </a:cubicBezTo>
                    <a:cubicBezTo>
                      <a:pt x="22763" y="650"/>
                      <a:pt x="18770" y="1"/>
                      <a:pt x="15388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2193;p49"/>
              <p:cNvSpPr/>
              <p:nvPr/>
            </p:nvSpPr>
            <p:spPr>
              <a:xfrm rot="-1125256" flipH="1">
                <a:off x="1014177" y="4084965"/>
                <a:ext cx="158223" cy="219926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6487" extrusionOk="0">
                    <a:moveTo>
                      <a:pt x="2410" y="1"/>
                    </a:moveTo>
                    <a:cubicBezTo>
                      <a:pt x="2400" y="1"/>
                      <a:pt x="2389" y="1"/>
                      <a:pt x="2379" y="1"/>
                    </a:cubicBezTo>
                    <a:cubicBezTo>
                      <a:pt x="422" y="49"/>
                      <a:pt x="314" y="1773"/>
                      <a:pt x="314" y="1773"/>
                    </a:cubicBezTo>
                    <a:cubicBezTo>
                      <a:pt x="0" y="3227"/>
                      <a:pt x="1232" y="6487"/>
                      <a:pt x="1232" y="6487"/>
                    </a:cubicBezTo>
                    <a:cubicBezTo>
                      <a:pt x="1232" y="6487"/>
                      <a:pt x="3220" y="6375"/>
                      <a:pt x="3945" y="5488"/>
                    </a:cubicBezTo>
                    <a:cubicBezTo>
                      <a:pt x="4666" y="4609"/>
                      <a:pt x="4343" y="1"/>
                      <a:pt x="2410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2194;p49"/>
              <p:cNvSpPr/>
              <p:nvPr/>
            </p:nvSpPr>
            <p:spPr>
              <a:xfrm rot="-1125256" flipH="1">
                <a:off x="1078750" y="4121563"/>
                <a:ext cx="34106" cy="14201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4189" extrusionOk="0">
                    <a:moveTo>
                      <a:pt x="1005" y="1"/>
                    </a:moveTo>
                    <a:cubicBezTo>
                      <a:pt x="1005" y="1"/>
                      <a:pt x="409" y="517"/>
                      <a:pt x="203" y="1675"/>
                    </a:cubicBezTo>
                    <a:cubicBezTo>
                      <a:pt x="0" y="2829"/>
                      <a:pt x="192" y="4189"/>
                      <a:pt x="192" y="4189"/>
                    </a:cubicBezTo>
                    <a:cubicBezTo>
                      <a:pt x="192" y="4189"/>
                      <a:pt x="543" y="949"/>
                      <a:pt x="1005" y="1"/>
                    </a:cubicBez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2195;p49"/>
              <p:cNvSpPr/>
              <p:nvPr/>
            </p:nvSpPr>
            <p:spPr>
              <a:xfrm rot="-1125256" flipH="1">
                <a:off x="1548937" y="3991420"/>
                <a:ext cx="82349" cy="227859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6721" extrusionOk="0">
                    <a:moveTo>
                      <a:pt x="268" y="1"/>
                    </a:moveTo>
                    <a:cubicBezTo>
                      <a:pt x="183" y="1"/>
                      <a:pt x="49" y="390"/>
                      <a:pt x="49" y="490"/>
                    </a:cubicBezTo>
                    <a:cubicBezTo>
                      <a:pt x="49" y="594"/>
                      <a:pt x="22" y="3854"/>
                      <a:pt x="49" y="4319"/>
                    </a:cubicBezTo>
                    <a:cubicBezTo>
                      <a:pt x="75" y="4768"/>
                      <a:pt x="1" y="6721"/>
                      <a:pt x="1011" y="6721"/>
                    </a:cubicBezTo>
                    <a:cubicBezTo>
                      <a:pt x="1050" y="6721"/>
                      <a:pt x="1090" y="6718"/>
                      <a:pt x="1133" y="6712"/>
                    </a:cubicBezTo>
                    <a:cubicBezTo>
                      <a:pt x="2270" y="6553"/>
                      <a:pt x="2428" y="4424"/>
                      <a:pt x="2374" y="4238"/>
                    </a:cubicBezTo>
                    <a:cubicBezTo>
                      <a:pt x="2370" y="4223"/>
                      <a:pt x="2355" y="4216"/>
                      <a:pt x="2333" y="4216"/>
                    </a:cubicBezTo>
                    <a:cubicBezTo>
                      <a:pt x="2088" y="4216"/>
                      <a:pt x="859" y="5078"/>
                      <a:pt x="859" y="5078"/>
                    </a:cubicBezTo>
                    <a:cubicBezTo>
                      <a:pt x="275" y="4839"/>
                      <a:pt x="289" y="10"/>
                      <a:pt x="289" y="10"/>
                    </a:cubicBezTo>
                    <a:cubicBezTo>
                      <a:pt x="282" y="4"/>
                      <a:pt x="275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2196;p49"/>
              <p:cNvSpPr/>
              <p:nvPr/>
            </p:nvSpPr>
            <p:spPr>
              <a:xfrm rot="-1125256" flipH="1">
                <a:off x="1714604" y="4088563"/>
                <a:ext cx="99538" cy="2478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731" extrusionOk="0">
                    <a:moveTo>
                      <a:pt x="1158" y="0"/>
                    </a:moveTo>
                    <a:cubicBezTo>
                      <a:pt x="0" y="0"/>
                      <a:pt x="1043" y="480"/>
                      <a:pt x="1721" y="608"/>
                    </a:cubicBezTo>
                    <a:cubicBezTo>
                      <a:pt x="2140" y="689"/>
                      <a:pt x="2476" y="730"/>
                      <a:pt x="2690" y="730"/>
                    </a:cubicBezTo>
                    <a:cubicBezTo>
                      <a:pt x="2822" y="730"/>
                      <a:pt x="2908" y="714"/>
                      <a:pt x="2936" y="682"/>
                    </a:cubicBezTo>
                    <a:cubicBezTo>
                      <a:pt x="2936" y="682"/>
                      <a:pt x="2316" y="0"/>
                      <a:pt x="1158" y="0"/>
                    </a:cubicBezTo>
                    <a:close/>
                  </a:path>
                </a:pathLst>
              </a:custGeom>
              <a:solidFill>
                <a:srgbClr val="C6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2197;p49"/>
              <p:cNvSpPr/>
              <p:nvPr/>
            </p:nvSpPr>
            <p:spPr>
              <a:xfrm rot="-1125256" flipH="1">
                <a:off x="1435861" y="4133688"/>
                <a:ext cx="55871" cy="28139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30" extrusionOk="0">
                    <a:moveTo>
                      <a:pt x="1647" y="0"/>
                    </a:moveTo>
                    <a:lnTo>
                      <a:pt x="1647" y="0"/>
                    </a:lnTo>
                    <a:cubicBezTo>
                      <a:pt x="1647" y="0"/>
                      <a:pt x="756" y="65"/>
                      <a:pt x="1" y="827"/>
                    </a:cubicBezTo>
                    <a:cubicBezTo>
                      <a:pt x="1" y="827"/>
                      <a:pt x="26" y="829"/>
                      <a:pt x="71" y="829"/>
                    </a:cubicBezTo>
                    <a:cubicBezTo>
                      <a:pt x="315" y="829"/>
                      <a:pt x="1135" y="769"/>
                      <a:pt x="1647" y="0"/>
                    </a:cubicBezTo>
                    <a:close/>
                  </a:path>
                </a:pathLst>
              </a:custGeom>
              <a:solidFill>
                <a:srgbClr val="C6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2198;p49"/>
              <p:cNvSpPr/>
              <p:nvPr/>
            </p:nvSpPr>
            <p:spPr>
              <a:xfrm rot="-1125256" flipH="1">
                <a:off x="2052611" y="3915144"/>
                <a:ext cx="168529" cy="210297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6203" extrusionOk="0">
                    <a:moveTo>
                      <a:pt x="2490" y="1"/>
                    </a:moveTo>
                    <a:cubicBezTo>
                      <a:pt x="2316" y="1"/>
                      <a:pt x="2126" y="20"/>
                      <a:pt x="1920" y="62"/>
                    </a:cubicBezTo>
                    <a:cubicBezTo>
                      <a:pt x="0" y="458"/>
                      <a:pt x="732" y="5066"/>
                      <a:pt x="1640" y="5762"/>
                    </a:cubicBezTo>
                    <a:cubicBezTo>
                      <a:pt x="2099" y="6115"/>
                      <a:pt x="2828" y="6203"/>
                      <a:pt x="3436" y="6203"/>
                    </a:cubicBezTo>
                    <a:cubicBezTo>
                      <a:pt x="4029" y="6203"/>
                      <a:pt x="4508" y="6119"/>
                      <a:pt x="4508" y="6119"/>
                    </a:cubicBezTo>
                    <a:cubicBezTo>
                      <a:pt x="4508" y="6119"/>
                      <a:pt x="4970" y="2664"/>
                      <a:pt x="4336" y="1318"/>
                    </a:cubicBezTo>
                    <a:cubicBezTo>
                      <a:pt x="4336" y="1318"/>
                      <a:pt x="3941" y="1"/>
                      <a:pt x="2490" y="1"/>
                    </a:cubicBezTo>
                    <a:close/>
                  </a:path>
                </a:pathLst>
              </a:custGeom>
              <a:solidFill>
                <a:srgbClr val="E5B8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4" name="Google Shape;2199;p49"/>
              <p:cNvGrpSpPr/>
              <p:nvPr/>
            </p:nvGrpSpPr>
            <p:grpSpPr>
              <a:xfrm rot="-1125556" flipH="1">
                <a:off x="1517380" y="4168776"/>
                <a:ext cx="269934" cy="179959"/>
                <a:chOff x="1399394" y="4188728"/>
                <a:chExt cx="269929" cy="179954"/>
              </a:xfrm>
            </p:grpSpPr>
            <p:sp>
              <p:nvSpPr>
                <p:cNvPr id="514" name="Google Shape;2200;p49"/>
                <p:cNvSpPr/>
                <p:nvPr/>
              </p:nvSpPr>
              <p:spPr>
                <a:xfrm>
                  <a:off x="1416718" y="4191745"/>
                  <a:ext cx="239318" cy="17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9" h="5219" extrusionOk="0">
                      <a:moveTo>
                        <a:pt x="7059" y="0"/>
                      </a:moveTo>
                      <a:cubicBezTo>
                        <a:pt x="7058" y="1"/>
                        <a:pt x="5948" y="4141"/>
                        <a:pt x="4157" y="4766"/>
                      </a:cubicBezTo>
                      <a:cubicBezTo>
                        <a:pt x="3965" y="4832"/>
                        <a:pt x="3766" y="4862"/>
                        <a:pt x="3564" y="4862"/>
                      </a:cubicBezTo>
                      <a:cubicBezTo>
                        <a:pt x="1887" y="4862"/>
                        <a:pt x="0" y="2812"/>
                        <a:pt x="0" y="2811"/>
                      </a:cubicBezTo>
                      <a:lnTo>
                        <a:pt x="0" y="2811"/>
                      </a:lnTo>
                      <a:cubicBezTo>
                        <a:pt x="0" y="2812"/>
                        <a:pt x="1583" y="5218"/>
                        <a:pt x="3557" y="5218"/>
                      </a:cubicBezTo>
                      <a:cubicBezTo>
                        <a:pt x="3810" y="5218"/>
                        <a:pt x="4069" y="5179"/>
                        <a:pt x="4333" y="5090"/>
                      </a:cubicBezTo>
                      <a:cubicBezTo>
                        <a:pt x="6647" y="4303"/>
                        <a:pt x="7059" y="1"/>
                        <a:pt x="7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2201;p49"/>
                <p:cNvSpPr/>
                <p:nvPr/>
              </p:nvSpPr>
              <p:spPr>
                <a:xfrm>
                  <a:off x="1399394" y="4286129"/>
                  <a:ext cx="31055" cy="5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60" extrusionOk="0">
                      <a:moveTo>
                        <a:pt x="460" y="0"/>
                      </a:moveTo>
                      <a:cubicBezTo>
                        <a:pt x="188" y="0"/>
                        <a:pt x="1" y="159"/>
                        <a:pt x="1" y="159"/>
                      </a:cubicBezTo>
                      <a:lnTo>
                        <a:pt x="916" y="159"/>
                      </a:lnTo>
                      <a:cubicBezTo>
                        <a:pt x="752" y="40"/>
                        <a:pt x="595" y="0"/>
                        <a:pt x="4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2202;p49"/>
                <p:cNvSpPr/>
                <p:nvPr/>
              </p:nvSpPr>
              <p:spPr>
                <a:xfrm>
                  <a:off x="1650168" y="4188728"/>
                  <a:ext cx="19155" cy="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424" extrusionOk="0">
                      <a:moveTo>
                        <a:pt x="141" y="0"/>
                      </a:moveTo>
                      <a:cubicBezTo>
                        <a:pt x="60" y="0"/>
                        <a:pt x="1" y="22"/>
                        <a:pt x="1" y="22"/>
                      </a:cubicBezTo>
                      <a:lnTo>
                        <a:pt x="517" y="424"/>
                      </a:lnTo>
                      <a:cubicBezTo>
                        <a:pt x="517" y="424"/>
                        <a:pt x="565" y="238"/>
                        <a:pt x="392" y="89"/>
                      </a:cubicBezTo>
                      <a:cubicBezTo>
                        <a:pt x="308" y="19"/>
                        <a:pt x="215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5" name="Google Shape;2203;p49"/>
              <p:cNvSpPr/>
              <p:nvPr/>
            </p:nvSpPr>
            <p:spPr>
              <a:xfrm rot="-1125256" flipH="1">
                <a:off x="2101664" y="3958669"/>
                <a:ext cx="59058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3895" extrusionOk="0">
                    <a:moveTo>
                      <a:pt x="0" y="1"/>
                    </a:moveTo>
                    <a:cubicBezTo>
                      <a:pt x="665" y="820"/>
                      <a:pt x="1741" y="3894"/>
                      <a:pt x="1741" y="3894"/>
                    </a:cubicBezTo>
                    <a:cubicBezTo>
                      <a:pt x="1741" y="3894"/>
                      <a:pt x="1624" y="2527"/>
                      <a:pt x="1161" y="1448"/>
                    </a:cubicBezTo>
                    <a:cubicBezTo>
                      <a:pt x="702" y="36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F8E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6" name="Google Shape;2204;p49"/>
              <p:cNvGrpSpPr/>
              <p:nvPr/>
            </p:nvGrpSpPr>
            <p:grpSpPr>
              <a:xfrm rot="-1125556" flipH="1">
                <a:off x="1030408" y="3512034"/>
                <a:ext cx="1033193" cy="736615"/>
                <a:chOff x="995822" y="3527774"/>
                <a:chExt cx="1033169" cy="736598"/>
              </a:xfrm>
            </p:grpSpPr>
            <p:grpSp>
              <p:nvGrpSpPr>
                <p:cNvPr id="509" name="Google Shape;2205;p49"/>
                <p:cNvGrpSpPr/>
                <p:nvPr/>
              </p:nvGrpSpPr>
              <p:grpSpPr>
                <a:xfrm rot="-2087489">
                  <a:off x="995822" y="3655383"/>
                  <a:ext cx="1033169" cy="608989"/>
                  <a:chOff x="6959202" y="1920263"/>
                  <a:chExt cx="1401277" cy="825902"/>
                </a:xfrm>
              </p:grpSpPr>
              <p:sp>
                <p:nvSpPr>
                  <p:cNvPr id="512" name="Google Shape;2206;p49"/>
                  <p:cNvSpPr/>
                  <p:nvPr/>
                </p:nvSpPr>
                <p:spPr>
                  <a:xfrm>
                    <a:off x="6959202" y="1920263"/>
                    <a:ext cx="1401277" cy="825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5" h="7612" extrusionOk="0">
                        <a:moveTo>
                          <a:pt x="4366" y="1"/>
                        </a:moveTo>
                        <a:cubicBezTo>
                          <a:pt x="1031" y="1"/>
                          <a:pt x="360" y="2366"/>
                          <a:pt x="1" y="3818"/>
                        </a:cubicBezTo>
                        <a:cubicBezTo>
                          <a:pt x="1" y="3818"/>
                          <a:pt x="4249" y="3808"/>
                          <a:pt x="6412" y="1891"/>
                        </a:cubicBezTo>
                        <a:lnTo>
                          <a:pt x="6412" y="1891"/>
                        </a:lnTo>
                        <a:cubicBezTo>
                          <a:pt x="6412" y="1892"/>
                          <a:pt x="5424" y="6227"/>
                          <a:pt x="11214" y="7611"/>
                        </a:cubicBezTo>
                        <a:cubicBezTo>
                          <a:pt x="11214" y="7611"/>
                          <a:pt x="12915" y="1980"/>
                          <a:pt x="7137" y="421"/>
                        </a:cubicBezTo>
                        <a:cubicBezTo>
                          <a:pt x="6052" y="127"/>
                          <a:pt x="5138" y="1"/>
                          <a:pt x="4366" y="1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2207;p49"/>
                  <p:cNvSpPr/>
                  <p:nvPr/>
                </p:nvSpPr>
                <p:spPr>
                  <a:xfrm>
                    <a:off x="7069114" y="2092355"/>
                    <a:ext cx="611615" cy="247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7" h="2281" extrusionOk="0">
                        <a:moveTo>
                          <a:pt x="5576" y="1"/>
                        </a:moveTo>
                        <a:cubicBezTo>
                          <a:pt x="5562" y="1"/>
                          <a:pt x="5549" y="6"/>
                          <a:pt x="5538" y="16"/>
                        </a:cubicBezTo>
                        <a:lnTo>
                          <a:pt x="5535" y="19"/>
                        </a:lnTo>
                        <a:cubicBezTo>
                          <a:pt x="5177" y="374"/>
                          <a:pt x="4766" y="678"/>
                          <a:pt x="4337" y="947"/>
                        </a:cubicBezTo>
                        <a:cubicBezTo>
                          <a:pt x="3905" y="1214"/>
                          <a:pt x="3453" y="1453"/>
                          <a:pt x="2977" y="1639"/>
                        </a:cubicBezTo>
                        <a:cubicBezTo>
                          <a:pt x="2505" y="1825"/>
                          <a:pt x="2019" y="1983"/>
                          <a:pt x="1519" y="2081"/>
                        </a:cubicBezTo>
                        <a:cubicBezTo>
                          <a:pt x="1270" y="2142"/>
                          <a:pt x="1017" y="2173"/>
                          <a:pt x="764" y="2210"/>
                        </a:cubicBezTo>
                        <a:cubicBezTo>
                          <a:pt x="639" y="2233"/>
                          <a:pt x="511" y="2236"/>
                          <a:pt x="385" y="2246"/>
                        </a:cubicBezTo>
                        <a:lnTo>
                          <a:pt x="5" y="2277"/>
                        </a:lnTo>
                        <a:cubicBezTo>
                          <a:pt x="1" y="2277"/>
                          <a:pt x="1" y="2277"/>
                          <a:pt x="1" y="2280"/>
                        </a:cubicBezTo>
                        <a:lnTo>
                          <a:pt x="5" y="2280"/>
                        </a:lnTo>
                        <a:lnTo>
                          <a:pt x="385" y="2260"/>
                        </a:lnTo>
                        <a:cubicBezTo>
                          <a:pt x="514" y="2250"/>
                          <a:pt x="642" y="2250"/>
                          <a:pt x="767" y="2226"/>
                        </a:cubicBezTo>
                        <a:cubicBezTo>
                          <a:pt x="1020" y="2193"/>
                          <a:pt x="1276" y="2169"/>
                          <a:pt x="1526" y="2112"/>
                        </a:cubicBezTo>
                        <a:cubicBezTo>
                          <a:pt x="2029" y="2020"/>
                          <a:pt x="2518" y="1869"/>
                          <a:pt x="2997" y="1690"/>
                        </a:cubicBezTo>
                        <a:cubicBezTo>
                          <a:pt x="3480" y="1511"/>
                          <a:pt x="3939" y="1282"/>
                          <a:pt x="4378" y="1018"/>
                        </a:cubicBezTo>
                        <a:cubicBezTo>
                          <a:pt x="4819" y="752"/>
                          <a:pt x="5238" y="455"/>
                          <a:pt x="5613" y="94"/>
                        </a:cubicBezTo>
                        <a:cubicBezTo>
                          <a:pt x="5636" y="73"/>
                          <a:pt x="5636" y="39"/>
                          <a:pt x="5613" y="16"/>
                        </a:cubicBezTo>
                        <a:cubicBezTo>
                          <a:pt x="5603" y="6"/>
                          <a:pt x="5589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0" name="Google Shape;2208;p49"/>
                <p:cNvSpPr/>
                <p:nvPr/>
              </p:nvSpPr>
              <p:spPr>
                <a:xfrm>
                  <a:off x="1017800" y="3655259"/>
                  <a:ext cx="210300" cy="210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2209;p49"/>
                <p:cNvSpPr/>
                <p:nvPr/>
              </p:nvSpPr>
              <p:spPr>
                <a:xfrm>
                  <a:off x="1705926" y="3527774"/>
                  <a:ext cx="210300" cy="210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7" name="Google Shape;2210;p49"/>
              <p:cNvSpPr/>
              <p:nvPr/>
            </p:nvSpPr>
            <p:spPr>
              <a:xfrm rot="-1125256" flipH="1">
                <a:off x="1655030" y="3908862"/>
                <a:ext cx="119235" cy="5095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1503" extrusionOk="0">
                    <a:moveTo>
                      <a:pt x="3116" y="1"/>
                    </a:moveTo>
                    <a:cubicBezTo>
                      <a:pt x="1124" y="1"/>
                      <a:pt x="1" y="1502"/>
                      <a:pt x="1" y="1502"/>
                    </a:cubicBezTo>
                    <a:cubicBezTo>
                      <a:pt x="1502" y="810"/>
                      <a:pt x="3516" y="287"/>
                      <a:pt x="3516" y="287"/>
                    </a:cubicBezTo>
                    <a:cubicBezTo>
                      <a:pt x="3399" y="1"/>
                      <a:pt x="3116" y="1"/>
                      <a:pt x="3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2211;p49"/>
              <p:cNvSpPr/>
              <p:nvPr/>
            </p:nvSpPr>
            <p:spPr>
              <a:xfrm rot="-1125256" flipH="1">
                <a:off x="1477098" y="3940343"/>
                <a:ext cx="88113" cy="31902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941" extrusionOk="0">
                    <a:moveTo>
                      <a:pt x="372" y="1"/>
                    </a:moveTo>
                    <a:cubicBezTo>
                      <a:pt x="253" y="1"/>
                      <a:pt x="129" y="7"/>
                      <a:pt x="0" y="20"/>
                    </a:cubicBezTo>
                    <a:lnTo>
                      <a:pt x="0" y="597"/>
                    </a:lnTo>
                    <a:cubicBezTo>
                      <a:pt x="0" y="597"/>
                      <a:pt x="83" y="594"/>
                      <a:pt x="223" y="594"/>
                    </a:cubicBezTo>
                    <a:cubicBezTo>
                      <a:pt x="709" y="594"/>
                      <a:pt x="1882" y="628"/>
                      <a:pt x="2598" y="941"/>
                    </a:cubicBezTo>
                    <a:cubicBezTo>
                      <a:pt x="2598" y="941"/>
                      <a:pt x="1858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2212;p49"/>
            <p:cNvSpPr/>
            <p:nvPr/>
          </p:nvSpPr>
          <p:spPr>
            <a:xfrm>
              <a:off x="1696680" y="3984230"/>
              <a:ext cx="167635" cy="88173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213;p49"/>
            <p:cNvSpPr/>
            <p:nvPr/>
          </p:nvSpPr>
          <p:spPr>
            <a:xfrm rot="-1411385" flipH="1">
              <a:off x="1371641" y="4032021"/>
              <a:ext cx="167624" cy="88170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2578;p56"/>
          <p:cNvGrpSpPr/>
          <p:nvPr/>
        </p:nvGrpSpPr>
        <p:grpSpPr>
          <a:xfrm flipH="1">
            <a:off x="-4961" y="114462"/>
            <a:ext cx="1157762" cy="2402762"/>
            <a:chOff x="7203875" y="1220300"/>
            <a:chExt cx="1940129" cy="4026449"/>
          </a:xfrm>
        </p:grpSpPr>
        <p:sp>
          <p:nvSpPr>
            <p:cNvPr id="526" name="Google Shape;2579;p56"/>
            <p:cNvSpPr/>
            <p:nvPr/>
          </p:nvSpPr>
          <p:spPr>
            <a:xfrm flipH="1">
              <a:off x="7384037" y="3084449"/>
              <a:ext cx="1758680" cy="2162299"/>
            </a:xfrm>
            <a:custGeom>
              <a:avLst/>
              <a:gdLst/>
              <a:ahLst/>
              <a:cxnLst/>
              <a:rect l="l" t="t" r="r" b="b"/>
              <a:pathLst>
                <a:path w="23233" h="28565" extrusionOk="0">
                  <a:moveTo>
                    <a:pt x="1" y="1"/>
                  </a:moveTo>
                  <a:lnTo>
                    <a:pt x="1" y="28565"/>
                  </a:lnTo>
                  <a:lnTo>
                    <a:pt x="12199" y="27380"/>
                  </a:lnTo>
                  <a:lnTo>
                    <a:pt x="17965" y="21002"/>
                  </a:lnTo>
                  <a:cubicBezTo>
                    <a:pt x="23233" y="14767"/>
                    <a:pt x="17965" y="9702"/>
                    <a:pt x="17965" y="9702"/>
                  </a:cubicBezTo>
                  <a:cubicBezTo>
                    <a:pt x="10711" y="347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80;p56"/>
            <p:cNvSpPr/>
            <p:nvPr/>
          </p:nvSpPr>
          <p:spPr>
            <a:xfrm flipH="1">
              <a:off x="8210347" y="2951826"/>
              <a:ext cx="589078" cy="802015"/>
            </a:xfrm>
            <a:custGeom>
              <a:avLst/>
              <a:gdLst/>
              <a:ahLst/>
              <a:cxnLst/>
              <a:rect l="l" t="t" r="r" b="b"/>
              <a:pathLst>
                <a:path w="7782" h="10595" extrusionOk="0">
                  <a:moveTo>
                    <a:pt x="3312" y="0"/>
                  </a:moveTo>
                  <a:cubicBezTo>
                    <a:pt x="2803" y="0"/>
                    <a:pt x="2430" y="181"/>
                    <a:pt x="2204" y="714"/>
                  </a:cubicBezTo>
                  <a:cubicBezTo>
                    <a:pt x="1840" y="1581"/>
                    <a:pt x="1533" y="2478"/>
                    <a:pt x="1199" y="3359"/>
                  </a:cubicBezTo>
                  <a:cubicBezTo>
                    <a:pt x="875" y="4216"/>
                    <a:pt x="547" y="5076"/>
                    <a:pt x="318" y="5964"/>
                  </a:cubicBezTo>
                  <a:cubicBezTo>
                    <a:pt x="126" y="6706"/>
                    <a:pt x="1" y="7482"/>
                    <a:pt x="116" y="8238"/>
                  </a:cubicBezTo>
                  <a:cubicBezTo>
                    <a:pt x="230" y="8998"/>
                    <a:pt x="611" y="9743"/>
                    <a:pt x="1253" y="10161"/>
                  </a:cubicBezTo>
                  <a:cubicBezTo>
                    <a:pt x="1655" y="10421"/>
                    <a:pt x="2133" y="10543"/>
                    <a:pt x="2613" y="10583"/>
                  </a:cubicBezTo>
                  <a:cubicBezTo>
                    <a:pt x="2708" y="10591"/>
                    <a:pt x="2805" y="10595"/>
                    <a:pt x="2902" y="10595"/>
                  </a:cubicBezTo>
                  <a:cubicBezTo>
                    <a:pt x="3327" y="10595"/>
                    <a:pt x="3756" y="10515"/>
                    <a:pt x="4114" y="10290"/>
                  </a:cubicBezTo>
                  <a:cubicBezTo>
                    <a:pt x="4465" y="10067"/>
                    <a:pt x="4721" y="9720"/>
                    <a:pt x="4951" y="9372"/>
                  </a:cubicBezTo>
                  <a:cubicBezTo>
                    <a:pt x="6196" y="7482"/>
                    <a:pt x="6911" y="5299"/>
                    <a:pt x="7613" y="3146"/>
                  </a:cubicBezTo>
                  <a:cubicBezTo>
                    <a:pt x="7698" y="2893"/>
                    <a:pt x="7782" y="2630"/>
                    <a:pt x="7769" y="2363"/>
                  </a:cubicBezTo>
                  <a:cubicBezTo>
                    <a:pt x="7738" y="1702"/>
                    <a:pt x="7144" y="1220"/>
                    <a:pt x="6561" y="909"/>
                  </a:cubicBezTo>
                  <a:cubicBezTo>
                    <a:pt x="5667" y="433"/>
                    <a:pt x="4678" y="153"/>
                    <a:pt x="3672" y="25"/>
                  </a:cubicBezTo>
                  <a:cubicBezTo>
                    <a:pt x="3545" y="9"/>
                    <a:pt x="3425" y="0"/>
                    <a:pt x="3312" y="0"/>
                  </a:cubicBezTo>
                  <a:close/>
                </a:path>
              </a:pathLst>
            </a:custGeom>
            <a:solidFill>
              <a:srgbClr val="DB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81;p56"/>
            <p:cNvSpPr/>
            <p:nvPr/>
          </p:nvSpPr>
          <p:spPr>
            <a:xfrm flipH="1">
              <a:off x="7424610" y="1548528"/>
              <a:ext cx="1591918" cy="1752019"/>
            </a:xfrm>
            <a:custGeom>
              <a:avLst/>
              <a:gdLst/>
              <a:ahLst/>
              <a:cxnLst/>
              <a:rect l="l" t="t" r="r" b="b"/>
              <a:pathLst>
                <a:path w="21030" h="23145" extrusionOk="0">
                  <a:moveTo>
                    <a:pt x="10448" y="1"/>
                  </a:moveTo>
                  <a:cubicBezTo>
                    <a:pt x="7995" y="1"/>
                    <a:pt x="5535" y="955"/>
                    <a:pt x="3749" y="2643"/>
                  </a:cubicBezTo>
                  <a:cubicBezTo>
                    <a:pt x="1620" y="4664"/>
                    <a:pt x="1192" y="7688"/>
                    <a:pt x="685" y="10471"/>
                  </a:cubicBezTo>
                  <a:cubicBezTo>
                    <a:pt x="210" y="13114"/>
                    <a:pt x="0" y="15975"/>
                    <a:pt x="1232" y="18361"/>
                  </a:cubicBezTo>
                  <a:cubicBezTo>
                    <a:pt x="2184" y="20210"/>
                    <a:pt x="3935" y="21580"/>
                    <a:pt x="5879" y="22326"/>
                  </a:cubicBezTo>
                  <a:cubicBezTo>
                    <a:pt x="7416" y="22915"/>
                    <a:pt x="9069" y="23144"/>
                    <a:pt x="10721" y="23144"/>
                  </a:cubicBezTo>
                  <a:cubicBezTo>
                    <a:pt x="11158" y="23144"/>
                    <a:pt x="11595" y="23128"/>
                    <a:pt x="12030" y="23098"/>
                  </a:cubicBezTo>
                  <a:cubicBezTo>
                    <a:pt x="12931" y="23034"/>
                    <a:pt x="13845" y="22913"/>
                    <a:pt x="14662" y="22532"/>
                  </a:cubicBezTo>
                  <a:cubicBezTo>
                    <a:pt x="15840" y="21982"/>
                    <a:pt x="16717" y="20942"/>
                    <a:pt x="17409" y="19842"/>
                  </a:cubicBezTo>
                  <a:cubicBezTo>
                    <a:pt x="18837" y="17574"/>
                    <a:pt x="19622" y="14966"/>
                    <a:pt x="20240" y="12361"/>
                  </a:cubicBezTo>
                  <a:cubicBezTo>
                    <a:pt x="20672" y="10529"/>
                    <a:pt x="21030" y="8585"/>
                    <a:pt x="20456" y="6793"/>
                  </a:cubicBezTo>
                  <a:cubicBezTo>
                    <a:pt x="20186" y="5953"/>
                    <a:pt x="19720" y="5184"/>
                    <a:pt x="19184" y="4482"/>
                  </a:cubicBezTo>
                  <a:cubicBezTo>
                    <a:pt x="17169" y="1860"/>
                    <a:pt x="14001" y="96"/>
                    <a:pt x="10698" y="4"/>
                  </a:cubicBezTo>
                  <a:cubicBezTo>
                    <a:pt x="10614" y="2"/>
                    <a:pt x="10531" y="1"/>
                    <a:pt x="10448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82;p56"/>
            <p:cNvSpPr/>
            <p:nvPr/>
          </p:nvSpPr>
          <p:spPr>
            <a:xfrm flipH="1">
              <a:off x="7445333" y="2036405"/>
              <a:ext cx="32247" cy="181144"/>
            </a:xfrm>
            <a:custGeom>
              <a:avLst/>
              <a:gdLst/>
              <a:ahLst/>
              <a:cxnLst/>
              <a:rect l="l" t="t" r="r" b="b"/>
              <a:pathLst>
                <a:path w="426" h="2393" extrusionOk="0">
                  <a:moveTo>
                    <a:pt x="31" y="75"/>
                  </a:moveTo>
                  <a:cubicBezTo>
                    <a:pt x="65" y="166"/>
                    <a:pt x="99" y="257"/>
                    <a:pt x="126" y="348"/>
                  </a:cubicBezTo>
                  <a:cubicBezTo>
                    <a:pt x="338" y="1013"/>
                    <a:pt x="426" y="1698"/>
                    <a:pt x="426" y="2393"/>
                  </a:cubicBezTo>
                  <a:cubicBezTo>
                    <a:pt x="426" y="1698"/>
                    <a:pt x="338" y="1013"/>
                    <a:pt x="126" y="348"/>
                  </a:cubicBezTo>
                  <a:cubicBezTo>
                    <a:pt x="99" y="257"/>
                    <a:pt x="65" y="166"/>
                    <a:pt x="31" y="75"/>
                  </a:cubicBezTo>
                  <a:close/>
                  <a:moveTo>
                    <a:pt x="28" y="65"/>
                  </a:moveTo>
                  <a:cubicBezTo>
                    <a:pt x="28" y="69"/>
                    <a:pt x="31" y="72"/>
                    <a:pt x="31" y="75"/>
                  </a:cubicBezTo>
                  <a:cubicBezTo>
                    <a:pt x="31" y="72"/>
                    <a:pt x="28" y="69"/>
                    <a:pt x="28" y="65"/>
                  </a:cubicBezTo>
                  <a:close/>
                  <a:moveTo>
                    <a:pt x="25" y="55"/>
                  </a:moveTo>
                  <a:cubicBezTo>
                    <a:pt x="25" y="58"/>
                    <a:pt x="28" y="61"/>
                    <a:pt x="28" y="65"/>
                  </a:cubicBezTo>
                  <a:cubicBezTo>
                    <a:pt x="28" y="61"/>
                    <a:pt x="25" y="58"/>
                    <a:pt x="25" y="55"/>
                  </a:cubicBezTo>
                  <a:close/>
                  <a:moveTo>
                    <a:pt x="21" y="48"/>
                  </a:moveTo>
                  <a:cubicBezTo>
                    <a:pt x="21" y="48"/>
                    <a:pt x="21" y="52"/>
                    <a:pt x="25" y="55"/>
                  </a:cubicBezTo>
                  <a:cubicBezTo>
                    <a:pt x="21" y="52"/>
                    <a:pt x="21" y="48"/>
                    <a:pt x="21" y="48"/>
                  </a:cubicBezTo>
                  <a:close/>
                  <a:moveTo>
                    <a:pt x="18" y="38"/>
                  </a:moveTo>
                  <a:lnTo>
                    <a:pt x="18" y="41"/>
                  </a:lnTo>
                  <a:lnTo>
                    <a:pt x="18" y="38"/>
                  </a:lnTo>
                  <a:close/>
                  <a:moveTo>
                    <a:pt x="14" y="28"/>
                  </a:moveTo>
                  <a:lnTo>
                    <a:pt x="14" y="31"/>
                  </a:lnTo>
                  <a:lnTo>
                    <a:pt x="14" y="28"/>
                  </a:lnTo>
                  <a:close/>
                  <a:moveTo>
                    <a:pt x="11" y="18"/>
                  </a:moveTo>
                  <a:lnTo>
                    <a:pt x="11" y="21"/>
                  </a:lnTo>
                  <a:lnTo>
                    <a:pt x="11" y="18"/>
                  </a:lnTo>
                  <a:close/>
                  <a:moveTo>
                    <a:pt x="8" y="8"/>
                  </a:moveTo>
                  <a:lnTo>
                    <a:pt x="8" y="11"/>
                  </a:lnTo>
                  <a:lnTo>
                    <a:pt x="8" y="8"/>
                  </a:lnTo>
                  <a:close/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D4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83;p56"/>
            <p:cNvSpPr/>
            <p:nvPr/>
          </p:nvSpPr>
          <p:spPr>
            <a:xfrm flipH="1">
              <a:off x="7445334" y="1888566"/>
              <a:ext cx="183188" cy="883541"/>
            </a:xfrm>
            <a:custGeom>
              <a:avLst/>
              <a:gdLst/>
              <a:ahLst/>
              <a:cxnLst/>
              <a:rect l="l" t="t" r="r" b="b"/>
              <a:pathLst>
                <a:path w="2420" h="11672" extrusionOk="0">
                  <a:moveTo>
                    <a:pt x="854" y="0"/>
                  </a:moveTo>
                  <a:cubicBezTo>
                    <a:pt x="487" y="122"/>
                    <a:pt x="193" y="280"/>
                    <a:pt x="1" y="483"/>
                  </a:cubicBezTo>
                  <a:cubicBezTo>
                    <a:pt x="1" y="483"/>
                    <a:pt x="1536" y="5949"/>
                    <a:pt x="591" y="10366"/>
                  </a:cubicBezTo>
                  <a:cubicBezTo>
                    <a:pt x="436" y="11085"/>
                    <a:pt x="537" y="11493"/>
                    <a:pt x="814" y="11672"/>
                  </a:cubicBezTo>
                  <a:cubicBezTo>
                    <a:pt x="1256" y="10430"/>
                    <a:pt x="1600" y="9151"/>
                    <a:pt x="1904" y="7869"/>
                  </a:cubicBezTo>
                  <a:cubicBezTo>
                    <a:pt x="2177" y="6719"/>
                    <a:pt x="2420" y="5520"/>
                    <a:pt x="2420" y="4346"/>
                  </a:cubicBezTo>
                  <a:cubicBezTo>
                    <a:pt x="2420" y="3651"/>
                    <a:pt x="2332" y="2966"/>
                    <a:pt x="2120" y="2301"/>
                  </a:cubicBezTo>
                  <a:cubicBezTo>
                    <a:pt x="2093" y="2210"/>
                    <a:pt x="2059" y="2119"/>
                    <a:pt x="2025" y="2028"/>
                  </a:cubicBezTo>
                  <a:cubicBezTo>
                    <a:pt x="2025" y="2025"/>
                    <a:pt x="2022" y="2022"/>
                    <a:pt x="2022" y="2018"/>
                  </a:cubicBezTo>
                  <a:cubicBezTo>
                    <a:pt x="2022" y="2014"/>
                    <a:pt x="2019" y="2011"/>
                    <a:pt x="2019" y="2008"/>
                  </a:cubicBezTo>
                  <a:cubicBezTo>
                    <a:pt x="2015" y="2005"/>
                    <a:pt x="2015" y="2001"/>
                    <a:pt x="2015" y="2001"/>
                  </a:cubicBezTo>
                  <a:cubicBezTo>
                    <a:pt x="2015" y="1997"/>
                    <a:pt x="2015" y="1997"/>
                    <a:pt x="2012" y="1994"/>
                  </a:cubicBezTo>
                  <a:lnTo>
                    <a:pt x="2012" y="1991"/>
                  </a:lnTo>
                  <a:cubicBezTo>
                    <a:pt x="2012" y="1988"/>
                    <a:pt x="2008" y="1988"/>
                    <a:pt x="2008" y="1984"/>
                  </a:cubicBezTo>
                  <a:lnTo>
                    <a:pt x="2008" y="1981"/>
                  </a:lnTo>
                  <a:cubicBezTo>
                    <a:pt x="2005" y="1977"/>
                    <a:pt x="2005" y="1977"/>
                    <a:pt x="2005" y="1974"/>
                  </a:cubicBezTo>
                  <a:lnTo>
                    <a:pt x="2005" y="1971"/>
                  </a:lnTo>
                  <a:cubicBezTo>
                    <a:pt x="2002" y="1967"/>
                    <a:pt x="2002" y="1967"/>
                    <a:pt x="2002" y="1964"/>
                  </a:cubicBezTo>
                  <a:lnTo>
                    <a:pt x="2002" y="1961"/>
                  </a:lnTo>
                  <a:cubicBezTo>
                    <a:pt x="1999" y="1961"/>
                    <a:pt x="1999" y="1957"/>
                    <a:pt x="1999" y="1954"/>
                  </a:cubicBezTo>
                  <a:lnTo>
                    <a:pt x="1995" y="1954"/>
                  </a:lnTo>
                  <a:cubicBezTo>
                    <a:pt x="1722" y="1248"/>
                    <a:pt x="1314" y="600"/>
                    <a:pt x="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84;p56"/>
            <p:cNvSpPr/>
            <p:nvPr/>
          </p:nvSpPr>
          <p:spPr>
            <a:xfrm flipH="1">
              <a:off x="8719110" y="1736260"/>
              <a:ext cx="49430" cy="49885"/>
            </a:xfrm>
            <a:custGeom>
              <a:avLst/>
              <a:gdLst/>
              <a:ahLst/>
              <a:cxnLst/>
              <a:rect l="l" t="t" r="r" b="b"/>
              <a:pathLst>
                <a:path w="653" h="659" extrusionOk="0">
                  <a:moveTo>
                    <a:pt x="1" y="659"/>
                  </a:moveTo>
                  <a:lnTo>
                    <a:pt x="1" y="659"/>
                  </a:lnTo>
                  <a:lnTo>
                    <a:pt x="1" y="659"/>
                  </a:lnTo>
                  <a:close/>
                  <a:moveTo>
                    <a:pt x="12" y="648"/>
                  </a:moveTo>
                  <a:lnTo>
                    <a:pt x="7" y="652"/>
                  </a:lnTo>
                  <a:lnTo>
                    <a:pt x="12" y="648"/>
                  </a:lnTo>
                  <a:close/>
                  <a:moveTo>
                    <a:pt x="21" y="639"/>
                  </a:moveTo>
                  <a:cubicBezTo>
                    <a:pt x="18" y="642"/>
                    <a:pt x="15" y="642"/>
                    <a:pt x="15" y="645"/>
                  </a:cubicBezTo>
                  <a:cubicBezTo>
                    <a:pt x="15" y="642"/>
                    <a:pt x="18" y="642"/>
                    <a:pt x="21" y="639"/>
                  </a:cubicBezTo>
                  <a:close/>
                  <a:moveTo>
                    <a:pt x="28" y="628"/>
                  </a:moveTo>
                  <a:cubicBezTo>
                    <a:pt x="24" y="632"/>
                    <a:pt x="24" y="635"/>
                    <a:pt x="21" y="635"/>
                  </a:cubicBezTo>
                  <a:cubicBezTo>
                    <a:pt x="24" y="635"/>
                    <a:pt x="24" y="632"/>
                    <a:pt x="28" y="628"/>
                  </a:cubicBezTo>
                  <a:close/>
                  <a:moveTo>
                    <a:pt x="642" y="11"/>
                  </a:moveTo>
                  <a:cubicBezTo>
                    <a:pt x="585" y="61"/>
                    <a:pt x="531" y="112"/>
                    <a:pt x="473" y="163"/>
                  </a:cubicBezTo>
                  <a:cubicBezTo>
                    <a:pt x="315" y="315"/>
                    <a:pt x="166" y="470"/>
                    <a:pt x="28" y="628"/>
                  </a:cubicBezTo>
                  <a:cubicBezTo>
                    <a:pt x="166" y="470"/>
                    <a:pt x="315" y="315"/>
                    <a:pt x="473" y="163"/>
                  </a:cubicBezTo>
                  <a:cubicBezTo>
                    <a:pt x="531" y="112"/>
                    <a:pt x="585" y="61"/>
                    <a:pt x="642" y="11"/>
                  </a:cubicBezTo>
                  <a:close/>
                  <a:moveTo>
                    <a:pt x="652" y="1"/>
                  </a:moveTo>
                  <a:lnTo>
                    <a:pt x="649" y="5"/>
                  </a:lnTo>
                  <a:close/>
                </a:path>
              </a:pathLst>
            </a:custGeom>
            <a:solidFill>
              <a:srgbClr val="D4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85;p56"/>
            <p:cNvSpPr/>
            <p:nvPr/>
          </p:nvSpPr>
          <p:spPr>
            <a:xfrm flipH="1">
              <a:off x="8446071" y="1609087"/>
              <a:ext cx="481587" cy="669015"/>
            </a:xfrm>
            <a:custGeom>
              <a:avLst/>
              <a:gdLst/>
              <a:ahLst/>
              <a:cxnLst/>
              <a:rect l="l" t="t" r="r" b="b"/>
              <a:pathLst>
                <a:path w="6362" h="8838" extrusionOk="0">
                  <a:moveTo>
                    <a:pt x="5406" y="0"/>
                  </a:moveTo>
                  <a:cubicBezTo>
                    <a:pt x="4438" y="412"/>
                    <a:pt x="3534" y="979"/>
                    <a:pt x="2754" y="1681"/>
                  </a:cubicBezTo>
                  <a:lnTo>
                    <a:pt x="2751" y="1685"/>
                  </a:lnTo>
                  <a:lnTo>
                    <a:pt x="2744" y="1691"/>
                  </a:lnTo>
                  <a:cubicBezTo>
                    <a:pt x="2687" y="1741"/>
                    <a:pt x="2633" y="1792"/>
                    <a:pt x="2575" y="1843"/>
                  </a:cubicBezTo>
                  <a:cubicBezTo>
                    <a:pt x="2417" y="1995"/>
                    <a:pt x="2268" y="2150"/>
                    <a:pt x="2130" y="2308"/>
                  </a:cubicBezTo>
                  <a:cubicBezTo>
                    <a:pt x="2126" y="2312"/>
                    <a:pt x="2126" y="2315"/>
                    <a:pt x="2123" y="2315"/>
                  </a:cubicBezTo>
                  <a:lnTo>
                    <a:pt x="2123" y="2319"/>
                  </a:lnTo>
                  <a:cubicBezTo>
                    <a:pt x="2120" y="2322"/>
                    <a:pt x="2117" y="2322"/>
                    <a:pt x="2117" y="2325"/>
                  </a:cubicBezTo>
                  <a:cubicBezTo>
                    <a:pt x="2114" y="2325"/>
                    <a:pt x="2114" y="2328"/>
                    <a:pt x="2114" y="2328"/>
                  </a:cubicBezTo>
                  <a:lnTo>
                    <a:pt x="2109" y="2332"/>
                  </a:lnTo>
                  <a:cubicBezTo>
                    <a:pt x="2106" y="2336"/>
                    <a:pt x="2106" y="2336"/>
                    <a:pt x="2103" y="2339"/>
                  </a:cubicBezTo>
                  <a:cubicBezTo>
                    <a:pt x="946" y="3678"/>
                    <a:pt x="385" y="5365"/>
                    <a:pt x="1" y="7103"/>
                  </a:cubicBezTo>
                  <a:cubicBezTo>
                    <a:pt x="48" y="7545"/>
                    <a:pt x="61" y="7997"/>
                    <a:pt x="95" y="8440"/>
                  </a:cubicBezTo>
                  <a:cubicBezTo>
                    <a:pt x="105" y="8575"/>
                    <a:pt x="125" y="8726"/>
                    <a:pt x="240" y="8801"/>
                  </a:cubicBezTo>
                  <a:cubicBezTo>
                    <a:pt x="278" y="8824"/>
                    <a:pt x="321" y="8838"/>
                    <a:pt x="368" y="8838"/>
                  </a:cubicBezTo>
                  <a:cubicBezTo>
                    <a:pt x="449" y="8838"/>
                    <a:pt x="534" y="8801"/>
                    <a:pt x="595" y="8746"/>
                  </a:cubicBezTo>
                  <a:cubicBezTo>
                    <a:pt x="689" y="8662"/>
                    <a:pt x="747" y="8538"/>
                    <a:pt x="798" y="8423"/>
                  </a:cubicBezTo>
                  <a:cubicBezTo>
                    <a:pt x="1927" y="5902"/>
                    <a:pt x="3665" y="3658"/>
                    <a:pt x="5819" y="1934"/>
                  </a:cubicBezTo>
                  <a:cubicBezTo>
                    <a:pt x="6004" y="1782"/>
                    <a:pt x="6203" y="1624"/>
                    <a:pt x="6284" y="1397"/>
                  </a:cubicBezTo>
                  <a:cubicBezTo>
                    <a:pt x="6361" y="1168"/>
                    <a:pt x="6300" y="908"/>
                    <a:pt x="6169" y="702"/>
                  </a:cubicBezTo>
                  <a:cubicBezTo>
                    <a:pt x="6037" y="497"/>
                    <a:pt x="5849" y="338"/>
                    <a:pt x="5657" y="186"/>
                  </a:cubicBezTo>
                  <a:cubicBezTo>
                    <a:pt x="5576" y="122"/>
                    <a:pt x="5491" y="61"/>
                    <a:pt x="5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86;p56"/>
            <p:cNvSpPr/>
            <p:nvPr/>
          </p:nvSpPr>
          <p:spPr>
            <a:xfrm flipH="1">
              <a:off x="8867557" y="2042082"/>
              <a:ext cx="276447" cy="414368"/>
            </a:xfrm>
            <a:custGeom>
              <a:avLst/>
              <a:gdLst/>
              <a:ahLst/>
              <a:cxnLst/>
              <a:rect l="l" t="t" r="r" b="b"/>
              <a:pathLst>
                <a:path w="3652" h="5474" extrusionOk="0">
                  <a:moveTo>
                    <a:pt x="1941" y="0"/>
                  </a:moveTo>
                  <a:cubicBezTo>
                    <a:pt x="1896" y="0"/>
                    <a:pt x="1851" y="3"/>
                    <a:pt x="1806" y="10"/>
                  </a:cubicBezTo>
                  <a:cubicBezTo>
                    <a:pt x="1455" y="64"/>
                    <a:pt x="1158" y="304"/>
                    <a:pt x="929" y="570"/>
                  </a:cubicBezTo>
                  <a:cubicBezTo>
                    <a:pt x="335" y="1265"/>
                    <a:pt x="68" y="2190"/>
                    <a:pt x="24" y="3101"/>
                  </a:cubicBezTo>
                  <a:cubicBezTo>
                    <a:pt x="1" y="3601"/>
                    <a:pt x="44" y="4117"/>
                    <a:pt x="281" y="4555"/>
                  </a:cubicBezTo>
                  <a:cubicBezTo>
                    <a:pt x="554" y="5058"/>
                    <a:pt x="1088" y="5415"/>
                    <a:pt x="1658" y="5467"/>
                  </a:cubicBezTo>
                  <a:cubicBezTo>
                    <a:pt x="1708" y="5471"/>
                    <a:pt x="1759" y="5474"/>
                    <a:pt x="1809" y="5474"/>
                  </a:cubicBezTo>
                  <a:cubicBezTo>
                    <a:pt x="2330" y="5474"/>
                    <a:pt x="2849" y="5223"/>
                    <a:pt x="3162" y="4805"/>
                  </a:cubicBezTo>
                  <a:cubicBezTo>
                    <a:pt x="3595" y="4238"/>
                    <a:pt x="3651" y="3391"/>
                    <a:pt x="3530" y="2710"/>
                  </a:cubicBezTo>
                  <a:cubicBezTo>
                    <a:pt x="3426" y="2109"/>
                    <a:pt x="3375" y="1380"/>
                    <a:pt x="3109" y="827"/>
                  </a:cubicBezTo>
                  <a:cubicBezTo>
                    <a:pt x="2892" y="375"/>
                    <a:pt x="2434" y="0"/>
                    <a:pt x="1941" y="0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87;p56"/>
            <p:cNvSpPr/>
            <p:nvPr/>
          </p:nvSpPr>
          <p:spPr>
            <a:xfrm flipH="1">
              <a:off x="8075223" y="2252599"/>
              <a:ext cx="394914" cy="445404"/>
            </a:xfrm>
            <a:custGeom>
              <a:avLst/>
              <a:gdLst/>
              <a:ahLst/>
              <a:cxnLst/>
              <a:rect l="l" t="t" r="r" b="b"/>
              <a:pathLst>
                <a:path w="5217" h="5884" extrusionOk="0">
                  <a:moveTo>
                    <a:pt x="3652" y="0"/>
                  </a:moveTo>
                  <a:cubicBezTo>
                    <a:pt x="3558" y="0"/>
                    <a:pt x="3409" y="118"/>
                    <a:pt x="3307" y="296"/>
                  </a:cubicBezTo>
                  <a:cubicBezTo>
                    <a:pt x="3071" y="715"/>
                    <a:pt x="2888" y="1153"/>
                    <a:pt x="2605" y="1545"/>
                  </a:cubicBezTo>
                  <a:cubicBezTo>
                    <a:pt x="2281" y="1983"/>
                    <a:pt x="1860" y="2368"/>
                    <a:pt x="1346" y="2561"/>
                  </a:cubicBezTo>
                  <a:cubicBezTo>
                    <a:pt x="1083" y="2659"/>
                    <a:pt x="793" y="2706"/>
                    <a:pt x="557" y="2857"/>
                  </a:cubicBezTo>
                  <a:cubicBezTo>
                    <a:pt x="183" y="3097"/>
                    <a:pt x="1" y="3580"/>
                    <a:pt x="58" y="4022"/>
                  </a:cubicBezTo>
                  <a:cubicBezTo>
                    <a:pt x="119" y="4464"/>
                    <a:pt x="388" y="4858"/>
                    <a:pt x="736" y="5135"/>
                  </a:cubicBezTo>
                  <a:cubicBezTo>
                    <a:pt x="1087" y="5412"/>
                    <a:pt x="1512" y="5577"/>
                    <a:pt x="1941" y="5692"/>
                  </a:cubicBezTo>
                  <a:cubicBezTo>
                    <a:pt x="2292" y="5786"/>
                    <a:pt x="2653" y="5844"/>
                    <a:pt x="3014" y="5871"/>
                  </a:cubicBezTo>
                  <a:cubicBezTo>
                    <a:pt x="3121" y="5879"/>
                    <a:pt x="3230" y="5883"/>
                    <a:pt x="3338" y="5883"/>
                  </a:cubicBezTo>
                  <a:cubicBezTo>
                    <a:pt x="3727" y="5883"/>
                    <a:pt x="4116" y="5823"/>
                    <a:pt x="4455" y="5638"/>
                  </a:cubicBezTo>
                  <a:cubicBezTo>
                    <a:pt x="4890" y="5405"/>
                    <a:pt x="5217" y="4922"/>
                    <a:pt x="5153" y="4433"/>
                  </a:cubicBezTo>
                  <a:cubicBezTo>
                    <a:pt x="5109" y="4082"/>
                    <a:pt x="4877" y="3785"/>
                    <a:pt x="4660" y="3505"/>
                  </a:cubicBezTo>
                  <a:cubicBezTo>
                    <a:pt x="4310" y="3053"/>
                    <a:pt x="3972" y="2581"/>
                    <a:pt x="3763" y="2047"/>
                  </a:cubicBezTo>
                  <a:cubicBezTo>
                    <a:pt x="3557" y="1511"/>
                    <a:pt x="3489" y="904"/>
                    <a:pt x="3685" y="367"/>
                  </a:cubicBezTo>
                  <a:cubicBezTo>
                    <a:pt x="3780" y="106"/>
                    <a:pt x="3740" y="0"/>
                    <a:pt x="3652" y="0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88;p56"/>
            <p:cNvSpPr/>
            <p:nvPr/>
          </p:nvSpPr>
          <p:spPr>
            <a:xfrm flipH="1">
              <a:off x="8882544" y="2072134"/>
              <a:ext cx="134212" cy="332388"/>
            </a:xfrm>
            <a:custGeom>
              <a:avLst/>
              <a:gdLst/>
              <a:ahLst/>
              <a:cxnLst/>
              <a:rect l="l" t="t" r="r" b="b"/>
              <a:pathLst>
                <a:path w="1773" h="4391" extrusionOk="0">
                  <a:moveTo>
                    <a:pt x="121" y="1"/>
                  </a:moveTo>
                  <a:cubicBezTo>
                    <a:pt x="97" y="1"/>
                    <a:pt x="74" y="9"/>
                    <a:pt x="54" y="25"/>
                  </a:cubicBezTo>
                  <a:cubicBezTo>
                    <a:pt x="7" y="62"/>
                    <a:pt x="3" y="129"/>
                    <a:pt x="41" y="176"/>
                  </a:cubicBezTo>
                  <a:cubicBezTo>
                    <a:pt x="54" y="193"/>
                    <a:pt x="1509" y="1992"/>
                    <a:pt x="34" y="4226"/>
                  </a:cubicBezTo>
                  <a:cubicBezTo>
                    <a:pt x="0" y="4273"/>
                    <a:pt x="14" y="4341"/>
                    <a:pt x="64" y="4371"/>
                  </a:cubicBezTo>
                  <a:cubicBezTo>
                    <a:pt x="81" y="4384"/>
                    <a:pt x="101" y="4391"/>
                    <a:pt x="122" y="4391"/>
                  </a:cubicBezTo>
                  <a:cubicBezTo>
                    <a:pt x="156" y="4391"/>
                    <a:pt x="189" y="4375"/>
                    <a:pt x="209" y="4341"/>
                  </a:cubicBezTo>
                  <a:cubicBezTo>
                    <a:pt x="1772" y="1982"/>
                    <a:pt x="220" y="58"/>
                    <a:pt x="203" y="38"/>
                  </a:cubicBezTo>
                  <a:cubicBezTo>
                    <a:pt x="182" y="13"/>
                    <a:pt x="152" y="1"/>
                    <a:pt x="121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89;p56"/>
            <p:cNvSpPr/>
            <p:nvPr/>
          </p:nvSpPr>
          <p:spPr>
            <a:xfrm flipH="1">
              <a:off x="8967401" y="2127243"/>
              <a:ext cx="103478" cy="231104"/>
            </a:xfrm>
            <a:custGeom>
              <a:avLst/>
              <a:gdLst/>
              <a:ahLst/>
              <a:cxnLst/>
              <a:rect l="l" t="t" r="r" b="b"/>
              <a:pathLst>
                <a:path w="1367" h="3053" extrusionOk="0">
                  <a:moveTo>
                    <a:pt x="1248" y="0"/>
                  </a:moveTo>
                  <a:cubicBezTo>
                    <a:pt x="1220" y="0"/>
                    <a:pt x="1192" y="11"/>
                    <a:pt x="1171" y="32"/>
                  </a:cubicBezTo>
                  <a:cubicBezTo>
                    <a:pt x="1157" y="46"/>
                    <a:pt x="0" y="1318"/>
                    <a:pt x="1090" y="3002"/>
                  </a:cubicBezTo>
                  <a:cubicBezTo>
                    <a:pt x="1110" y="3035"/>
                    <a:pt x="1144" y="3052"/>
                    <a:pt x="1178" y="3052"/>
                  </a:cubicBezTo>
                  <a:cubicBezTo>
                    <a:pt x="1198" y="3052"/>
                    <a:pt x="1218" y="3046"/>
                    <a:pt x="1235" y="3035"/>
                  </a:cubicBezTo>
                  <a:cubicBezTo>
                    <a:pt x="1285" y="3002"/>
                    <a:pt x="1299" y="2938"/>
                    <a:pt x="1265" y="2887"/>
                  </a:cubicBezTo>
                  <a:cubicBezTo>
                    <a:pt x="270" y="1345"/>
                    <a:pt x="1282" y="225"/>
                    <a:pt x="1326" y="177"/>
                  </a:cubicBezTo>
                  <a:cubicBezTo>
                    <a:pt x="1366" y="134"/>
                    <a:pt x="1363" y="66"/>
                    <a:pt x="1319" y="29"/>
                  </a:cubicBezTo>
                  <a:cubicBezTo>
                    <a:pt x="1300" y="10"/>
                    <a:pt x="1274" y="0"/>
                    <a:pt x="1248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90;p56"/>
            <p:cNvSpPr/>
            <p:nvPr/>
          </p:nvSpPr>
          <p:spPr>
            <a:xfrm flipH="1">
              <a:off x="7318844" y="2475229"/>
              <a:ext cx="322396" cy="396125"/>
            </a:xfrm>
            <a:custGeom>
              <a:avLst/>
              <a:gdLst/>
              <a:ahLst/>
              <a:cxnLst/>
              <a:rect l="l" t="t" r="r" b="b"/>
              <a:pathLst>
                <a:path w="4259" h="5233" extrusionOk="0">
                  <a:moveTo>
                    <a:pt x="2903" y="1"/>
                  </a:moveTo>
                  <a:cubicBezTo>
                    <a:pt x="2581" y="1"/>
                    <a:pt x="2248" y="122"/>
                    <a:pt x="1988" y="318"/>
                  </a:cubicBezTo>
                  <a:cubicBezTo>
                    <a:pt x="1502" y="690"/>
                    <a:pt x="1124" y="1317"/>
                    <a:pt x="756" y="1803"/>
                  </a:cubicBezTo>
                  <a:cubicBezTo>
                    <a:pt x="337" y="2353"/>
                    <a:pt x="0" y="3135"/>
                    <a:pt x="125" y="3837"/>
                  </a:cubicBezTo>
                  <a:cubicBezTo>
                    <a:pt x="226" y="4401"/>
                    <a:pt x="635" y="4897"/>
                    <a:pt x="1167" y="5110"/>
                  </a:cubicBezTo>
                  <a:cubicBezTo>
                    <a:pt x="1370" y="5192"/>
                    <a:pt x="1588" y="5233"/>
                    <a:pt x="1806" y="5233"/>
                  </a:cubicBezTo>
                  <a:cubicBezTo>
                    <a:pt x="2159" y="5233"/>
                    <a:pt x="2514" y="5128"/>
                    <a:pt x="2807" y="4928"/>
                  </a:cubicBezTo>
                  <a:cubicBezTo>
                    <a:pt x="3215" y="4644"/>
                    <a:pt x="3492" y="4205"/>
                    <a:pt x="3698" y="3750"/>
                  </a:cubicBezTo>
                  <a:cubicBezTo>
                    <a:pt x="4073" y="2920"/>
                    <a:pt x="4259" y="1975"/>
                    <a:pt x="4046" y="1087"/>
                  </a:cubicBezTo>
                  <a:cubicBezTo>
                    <a:pt x="3965" y="740"/>
                    <a:pt x="3810" y="392"/>
                    <a:pt x="3519" y="187"/>
                  </a:cubicBezTo>
                  <a:cubicBezTo>
                    <a:pt x="3338" y="58"/>
                    <a:pt x="3123" y="1"/>
                    <a:pt x="2903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91;p56"/>
            <p:cNvSpPr/>
            <p:nvPr/>
          </p:nvSpPr>
          <p:spPr>
            <a:xfrm flipH="1">
              <a:off x="7398326" y="2514743"/>
              <a:ext cx="184172" cy="284471"/>
            </a:xfrm>
            <a:custGeom>
              <a:avLst/>
              <a:gdLst/>
              <a:ahLst/>
              <a:cxnLst/>
              <a:rect l="l" t="t" r="r" b="b"/>
              <a:pathLst>
                <a:path w="2433" h="3758" extrusionOk="0">
                  <a:moveTo>
                    <a:pt x="2313" y="0"/>
                  </a:moveTo>
                  <a:cubicBezTo>
                    <a:pt x="2297" y="0"/>
                    <a:pt x="2280" y="4"/>
                    <a:pt x="2265" y="12"/>
                  </a:cubicBezTo>
                  <a:cubicBezTo>
                    <a:pt x="2241" y="22"/>
                    <a:pt x="0" y="1190"/>
                    <a:pt x="763" y="3683"/>
                  </a:cubicBezTo>
                  <a:cubicBezTo>
                    <a:pt x="776" y="3727"/>
                    <a:pt x="820" y="3758"/>
                    <a:pt x="864" y="3758"/>
                  </a:cubicBezTo>
                  <a:cubicBezTo>
                    <a:pt x="874" y="3758"/>
                    <a:pt x="888" y="3758"/>
                    <a:pt x="898" y="3754"/>
                  </a:cubicBezTo>
                  <a:cubicBezTo>
                    <a:pt x="952" y="3737"/>
                    <a:pt x="986" y="3677"/>
                    <a:pt x="966" y="3619"/>
                  </a:cubicBezTo>
                  <a:cubicBezTo>
                    <a:pt x="257" y="1301"/>
                    <a:pt x="2274" y="245"/>
                    <a:pt x="2359" y="201"/>
                  </a:cubicBezTo>
                  <a:cubicBezTo>
                    <a:pt x="2413" y="174"/>
                    <a:pt x="2433" y="110"/>
                    <a:pt x="2406" y="59"/>
                  </a:cubicBezTo>
                  <a:cubicBezTo>
                    <a:pt x="2387" y="22"/>
                    <a:pt x="2351" y="0"/>
                    <a:pt x="231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92;p56"/>
            <p:cNvSpPr/>
            <p:nvPr/>
          </p:nvSpPr>
          <p:spPr>
            <a:xfrm flipH="1">
              <a:off x="7431481" y="2553652"/>
              <a:ext cx="101283" cy="218690"/>
            </a:xfrm>
            <a:custGeom>
              <a:avLst/>
              <a:gdLst/>
              <a:ahLst/>
              <a:cxnLst/>
              <a:rect l="l" t="t" r="r" b="b"/>
              <a:pathLst>
                <a:path w="1338" h="2889" extrusionOk="0">
                  <a:moveTo>
                    <a:pt x="963" y="0"/>
                  </a:moveTo>
                  <a:cubicBezTo>
                    <a:pt x="959" y="0"/>
                    <a:pt x="954" y="0"/>
                    <a:pt x="949" y="1"/>
                  </a:cubicBezTo>
                  <a:cubicBezTo>
                    <a:pt x="892" y="11"/>
                    <a:pt x="851" y="65"/>
                    <a:pt x="858" y="123"/>
                  </a:cubicBezTo>
                  <a:cubicBezTo>
                    <a:pt x="862" y="140"/>
                    <a:pt x="1108" y="1843"/>
                    <a:pt x="52" y="2700"/>
                  </a:cubicBezTo>
                  <a:cubicBezTo>
                    <a:pt x="8" y="2737"/>
                    <a:pt x="1" y="2805"/>
                    <a:pt x="38" y="2852"/>
                  </a:cubicBezTo>
                  <a:cubicBezTo>
                    <a:pt x="58" y="2876"/>
                    <a:pt x="89" y="2889"/>
                    <a:pt x="119" y="2889"/>
                  </a:cubicBezTo>
                  <a:cubicBezTo>
                    <a:pt x="143" y="2889"/>
                    <a:pt x="167" y="2882"/>
                    <a:pt x="187" y="2865"/>
                  </a:cubicBezTo>
                  <a:cubicBezTo>
                    <a:pt x="1337" y="1931"/>
                    <a:pt x="1081" y="166"/>
                    <a:pt x="1071" y="92"/>
                  </a:cubicBezTo>
                  <a:cubicBezTo>
                    <a:pt x="1062" y="36"/>
                    <a:pt x="1015" y="0"/>
                    <a:pt x="96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93;p56"/>
            <p:cNvSpPr/>
            <p:nvPr/>
          </p:nvSpPr>
          <p:spPr>
            <a:xfrm flipH="1">
              <a:off x="7827158" y="2266301"/>
              <a:ext cx="241702" cy="213088"/>
            </a:xfrm>
            <a:custGeom>
              <a:avLst/>
              <a:gdLst/>
              <a:ahLst/>
              <a:cxnLst/>
              <a:rect l="l" t="t" r="r" b="b"/>
              <a:pathLst>
                <a:path w="3193" h="2815" extrusionOk="0">
                  <a:moveTo>
                    <a:pt x="1837" y="1"/>
                  </a:moveTo>
                  <a:cubicBezTo>
                    <a:pt x="1786" y="1"/>
                    <a:pt x="1734" y="4"/>
                    <a:pt x="1684" y="11"/>
                  </a:cubicBezTo>
                  <a:cubicBezTo>
                    <a:pt x="1438" y="41"/>
                    <a:pt x="1211" y="139"/>
                    <a:pt x="1013" y="257"/>
                  </a:cubicBezTo>
                  <a:cubicBezTo>
                    <a:pt x="615" y="497"/>
                    <a:pt x="291" y="818"/>
                    <a:pt x="14" y="1175"/>
                  </a:cubicBezTo>
                  <a:cubicBezTo>
                    <a:pt x="1" y="1192"/>
                    <a:pt x="1" y="1218"/>
                    <a:pt x="17" y="1235"/>
                  </a:cubicBezTo>
                  <a:cubicBezTo>
                    <a:pt x="26" y="1246"/>
                    <a:pt x="39" y="1252"/>
                    <a:pt x="53" y="1252"/>
                  </a:cubicBezTo>
                  <a:cubicBezTo>
                    <a:pt x="64" y="1252"/>
                    <a:pt x="76" y="1248"/>
                    <a:pt x="85" y="1239"/>
                  </a:cubicBezTo>
                  <a:lnTo>
                    <a:pt x="88" y="1239"/>
                  </a:lnTo>
                  <a:cubicBezTo>
                    <a:pt x="419" y="952"/>
                    <a:pt x="773" y="692"/>
                    <a:pt x="1147" y="500"/>
                  </a:cubicBezTo>
                  <a:cubicBezTo>
                    <a:pt x="1362" y="392"/>
                    <a:pt x="1598" y="317"/>
                    <a:pt x="1816" y="317"/>
                  </a:cubicBezTo>
                  <a:cubicBezTo>
                    <a:pt x="1971" y="317"/>
                    <a:pt x="2118" y="355"/>
                    <a:pt x="2241" y="446"/>
                  </a:cubicBezTo>
                  <a:cubicBezTo>
                    <a:pt x="2544" y="662"/>
                    <a:pt x="2706" y="1081"/>
                    <a:pt x="2821" y="1486"/>
                  </a:cubicBezTo>
                  <a:cubicBezTo>
                    <a:pt x="2936" y="1897"/>
                    <a:pt x="3007" y="2332"/>
                    <a:pt x="3071" y="2768"/>
                  </a:cubicBezTo>
                  <a:cubicBezTo>
                    <a:pt x="3074" y="2794"/>
                    <a:pt x="3094" y="2815"/>
                    <a:pt x="3122" y="2815"/>
                  </a:cubicBezTo>
                  <a:cubicBezTo>
                    <a:pt x="3152" y="2815"/>
                    <a:pt x="3175" y="2791"/>
                    <a:pt x="3175" y="2764"/>
                  </a:cubicBezTo>
                  <a:cubicBezTo>
                    <a:pt x="3192" y="2319"/>
                    <a:pt x="3175" y="1866"/>
                    <a:pt x="3085" y="1421"/>
                  </a:cubicBezTo>
                  <a:cubicBezTo>
                    <a:pt x="3044" y="1198"/>
                    <a:pt x="2973" y="976"/>
                    <a:pt x="2879" y="760"/>
                  </a:cubicBezTo>
                  <a:cubicBezTo>
                    <a:pt x="2781" y="544"/>
                    <a:pt x="2633" y="335"/>
                    <a:pt x="2423" y="183"/>
                  </a:cubicBezTo>
                  <a:cubicBezTo>
                    <a:pt x="2256" y="56"/>
                    <a:pt x="2042" y="1"/>
                    <a:pt x="1837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94;p56"/>
            <p:cNvSpPr/>
            <p:nvPr/>
          </p:nvSpPr>
          <p:spPr>
            <a:xfrm flipH="1">
              <a:off x="8354397" y="2123307"/>
              <a:ext cx="263654" cy="177813"/>
            </a:xfrm>
            <a:custGeom>
              <a:avLst/>
              <a:gdLst/>
              <a:ahLst/>
              <a:cxnLst/>
              <a:rect l="l" t="t" r="r" b="b"/>
              <a:pathLst>
                <a:path w="3483" h="2349" extrusionOk="0">
                  <a:moveTo>
                    <a:pt x="2159" y="1"/>
                  </a:moveTo>
                  <a:cubicBezTo>
                    <a:pt x="1931" y="1"/>
                    <a:pt x="1713" y="65"/>
                    <a:pt x="1522" y="159"/>
                  </a:cubicBezTo>
                  <a:cubicBezTo>
                    <a:pt x="1310" y="263"/>
                    <a:pt x="1114" y="388"/>
                    <a:pt x="942" y="536"/>
                  </a:cubicBezTo>
                  <a:cubicBezTo>
                    <a:pt x="587" y="824"/>
                    <a:pt x="287" y="1161"/>
                    <a:pt x="17" y="1512"/>
                  </a:cubicBezTo>
                  <a:cubicBezTo>
                    <a:pt x="0" y="1532"/>
                    <a:pt x="0" y="1562"/>
                    <a:pt x="21" y="1583"/>
                  </a:cubicBezTo>
                  <a:cubicBezTo>
                    <a:pt x="32" y="1593"/>
                    <a:pt x="46" y="1599"/>
                    <a:pt x="61" y="1599"/>
                  </a:cubicBezTo>
                  <a:cubicBezTo>
                    <a:pt x="74" y="1599"/>
                    <a:pt x="86" y="1595"/>
                    <a:pt x="95" y="1586"/>
                  </a:cubicBezTo>
                  <a:cubicBezTo>
                    <a:pt x="422" y="1289"/>
                    <a:pt x="753" y="999"/>
                    <a:pt x="1104" y="752"/>
                  </a:cubicBezTo>
                  <a:cubicBezTo>
                    <a:pt x="1431" y="525"/>
                    <a:pt x="1803" y="319"/>
                    <a:pt x="2158" y="319"/>
                  </a:cubicBezTo>
                  <a:cubicBezTo>
                    <a:pt x="2177" y="319"/>
                    <a:pt x="2196" y="320"/>
                    <a:pt x="2214" y="321"/>
                  </a:cubicBezTo>
                  <a:cubicBezTo>
                    <a:pt x="2582" y="341"/>
                    <a:pt x="2855" y="682"/>
                    <a:pt x="3020" y="1059"/>
                  </a:cubicBezTo>
                  <a:cubicBezTo>
                    <a:pt x="3186" y="1447"/>
                    <a:pt x="3297" y="1872"/>
                    <a:pt x="3368" y="2305"/>
                  </a:cubicBezTo>
                  <a:lnTo>
                    <a:pt x="3368" y="2308"/>
                  </a:lnTo>
                  <a:cubicBezTo>
                    <a:pt x="3372" y="2328"/>
                    <a:pt x="3392" y="2345"/>
                    <a:pt x="3415" y="2349"/>
                  </a:cubicBezTo>
                  <a:cubicBezTo>
                    <a:pt x="3442" y="2349"/>
                    <a:pt x="3466" y="2328"/>
                    <a:pt x="3466" y="2302"/>
                  </a:cubicBezTo>
                  <a:cubicBezTo>
                    <a:pt x="3483" y="1849"/>
                    <a:pt x="3436" y="1397"/>
                    <a:pt x="3280" y="958"/>
                  </a:cubicBezTo>
                  <a:cubicBezTo>
                    <a:pt x="3202" y="739"/>
                    <a:pt x="3088" y="523"/>
                    <a:pt x="2919" y="338"/>
                  </a:cubicBezTo>
                  <a:cubicBezTo>
                    <a:pt x="2751" y="159"/>
                    <a:pt x="2501" y="14"/>
                    <a:pt x="2238" y="3"/>
                  </a:cubicBezTo>
                  <a:cubicBezTo>
                    <a:pt x="2212" y="2"/>
                    <a:pt x="2185" y="1"/>
                    <a:pt x="2159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595;p56"/>
            <p:cNvSpPr/>
            <p:nvPr/>
          </p:nvSpPr>
          <p:spPr>
            <a:xfrm flipH="1">
              <a:off x="7782192" y="2019221"/>
              <a:ext cx="177586" cy="215511"/>
            </a:xfrm>
            <a:custGeom>
              <a:avLst/>
              <a:gdLst/>
              <a:ahLst/>
              <a:cxnLst/>
              <a:rect l="l" t="t" r="r" b="b"/>
              <a:pathLst>
                <a:path w="2346" h="2847" extrusionOk="0">
                  <a:moveTo>
                    <a:pt x="698" y="0"/>
                  </a:moveTo>
                  <a:cubicBezTo>
                    <a:pt x="464" y="0"/>
                    <a:pt x="234" y="118"/>
                    <a:pt x="102" y="326"/>
                  </a:cubicBezTo>
                  <a:cubicBezTo>
                    <a:pt x="24" y="447"/>
                    <a:pt x="0" y="609"/>
                    <a:pt x="78" y="727"/>
                  </a:cubicBezTo>
                  <a:cubicBezTo>
                    <a:pt x="122" y="794"/>
                    <a:pt x="192" y="842"/>
                    <a:pt x="260" y="886"/>
                  </a:cubicBezTo>
                  <a:cubicBezTo>
                    <a:pt x="820" y="1257"/>
                    <a:pt x="1299" y="1753"/>
                    <a:pt x="1647" y="2330"/>
                  </a:cubicBezTo>
                  <a:cubicBezTo>
                    <a:pt x="1762" y="2515"/>
                    <a:pt x="1873" y="2718"/>
                    <a:pt x="2066" y="2816"/>
                  </a:cubicBezTo>
                  <a:cubicBezTo>
                    <a:pt x="2102" y="2833"/>
                    <a:pt x="2141" y="2846"/>
                    <a:pt x="2181" y="2846"/>
                  </a:cubicBezTo>
                  <a:cubicBezTo>
                    <a:pt x="2197" y="2846"/>
                    <a:pt x="2212" y="2844"/>
                    <a:pt x="2228" y="2839"/>
                  </a:cubicBezTo>
                  <a:cubicBezTo>
                    <a:pt x="2332" y="2802"/>
                    <a:pt x="2346" y="2664"/>
                    <a:pt x="2335" y="2553"/>
                  </a:cubicBezTo>
                  <a:cubicBezTo>
                    <a:pt x="2268" y="1838"/>
                    <a:pt x="1917" y="1179"/>
                    <a:pt x="1512" y="586"/>
                  </a:cubicBezTo>
                  <a:cubicBezTo>
                    <a:pt x="1384" y="397"/>
                    <a:pt x="1242" y="211"/>
                    <a:pt x="1046" y="96"/>
                  </a:cubicBezTo>
                  <a:cubicBezTo>
                    <a:pt x="938" y="31"/>
                    <a:pt x="818" y="0"/>
                    <a:pt x="698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596;p56"/>
            <p:cNvSpPr/>
            <p:nvPr/>
          </p:nvSpPr>
          <p:spPr>
            <a:xfrm flipH="1">
              <a:off x="8239714" y="1909004"/>
              <a:ext cx="261308" cy="94319"/>
            </a:xfrm>
            <a:custGeom>
              <a:avLst/>
              <a:gdLst/>
              <a:ahLst/>
              <a:cxnLst/>
              <a:rect l="l" t="t" r="r" b="b"/>
              <a:pathLst>
                <a:path w="3452" h="1246" extrusionOk="0">
                  <a:moveTo>
                    <a:pt x="2405" y="1"/>
                  </a:moveTo>
                  <a:cubicBezTo>
                    <a:pt x="2362" y="1"/>
                    <a:pt x="2318" y="2"/>
                    <a:pt x="2274" y="3"/>
                  </a:cubicBezTo>
                  <a:cubicBezTo>
                    <a:pt x="1555" y="27"/>
                    <a:pt x="817" y="135"/>
                    <a:pt x="199" y="503"/>
                  </a:cubicBezTo>
                  <a:cubicBezTo>
                    <a:pt x="105" y="560"/>
                    <a:pt x="0" y="658"/>
                    <a:pt x="34" y="763"/>
                  </a:cubicBezTo>
                  <a:cubicBezTo>
                    <a:pt x="51" y="816"/>
                    <a:pt x="98" y="853"/>
                    <a:pt x="149" y="877"/>
                  </a:cubicBezTo>
                  <a:cubicBezTo>
                    <a:pt x="252" y="932"/>
                    <a:pt x="367" y="947"/>
                    <a:pt x="484" y="947"/>
                  </a:cubicBezTo>
                  <a:cubicBezTo>
                    <a:pt x="584" y="947"/>
                    <a:pt x="687" y="936"/>
                    <a:pt x="786" y="928"/>
                  </a:cubicBezTo>
                  <a:cubicBezTo>
                    <a:pt x="921" y="916"/>
                    <a:pt x="1058" y="910"/>
                    <a:pt x="1194" y="910"/>
                  </a:cubicBezTo>
                  <a:cubicBezTo>
                    <a:pt x="1732" y="910"/>
                    <a:pt x="2270" y="1005"/>
                    <a:pt x="2774" y="1191"/>
                  </a:cubicBezTo>
                  <a:cubicBezTo>
                    <a:pt x="2844" y="1217"/>
                    <a:pt x="2918" y="1246"/>
                    <a:pt x="2995" y="1246"/>
                  </a:cubicBezTo>
                  <a:cubicBezTo>
                    <a:pt x="2999" y="1246"/>
                    <a:pt x="3003" y="1246"/>
                    <a:pt x="3006" y="1245"/>
                  </a:cubicBezTo>
                  <a:cubicBezTo>
                    <a:pt x="3148" y="1238"/>
                    <a:pt x="3266" y="1120"/>
                    <a:pt x="3317" y="989"/>
                  </a:cubicBezTo>
                  <a:cubicBezTo>
                    <a:pt x="3452" y="641"/>
                    <a:pt x="3287" y="236"/>
                    <a:pt x="2943" y="87"/>
                  </a:cubicBezTo>
                  <a:cubicBezTo>
                    <a:pt x="2776" y="17"/>
                    <a:pt x="2590" y="1"/>
                    <a:pt x="24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97;p56"/>
            <p:cNvSpPr/>
            <p:nvPr/>
          </p:nvSpPr>
          <p:spPr>
            <a:xfrm flipH="1">
              <a:off x="7203875" y="1220300"/>
              <a:ext cx="1736274" cy="940466"/>
            </a:xfrm>
            <a:custGeom>
              <a:avLst/>
              <a:gdLst/>
              <a:ahLst/>
              <a:cxnLst/>
              <a:rect l="l" t="t" r="r" b="b"/>
              <a:pathLst>
                <a:path w="22937" h="12424" extrusionOk="0">
                  <a:moveTo>
                    <a:pt x="6081" y="0"/>
                  </a:moveTo>
                  <a:cubicBezTo>
                    <a:pt x="5663" y="0"/>
                    <a:pt x="5245" y="20"/>
                    <a:pt x="4830" y="58"/>
                  </a:cubicBezTo>
                  <a:cubicBezTo>
                    <a:pt x="3982" y="135"/>
                    <a:pt x="3125" y="294"/>
                    <a:pt x="2380" y="702"/>
                  </a:cubicBezTo>
                  <a:cubicBezTo>
                    <a:pt x="1809" y="1016"/>
                    <a:pt x="1323" y="1465"/>
                    <a:pt x="902" y="1962"/>
                  </a:cubicBezTo>
                  <a:cubicBezTo>
                    <a:pt x="422" y="2521"/>
                    <a:pt x="0" y="3206"/>
                    <a:pt x="38" y="3942"/>
                  </a:cubicBezTo>
                  <a:cubicBezTo>
                    <a:pt x="92" y="5143"/>
                    <a:pt x="1330" y="5970"/>
                    <a:pt x="2517" y="6165"/>
                  </a:cubicBezTo>
                  <a:cubicBezTo>
                    <a:pt x="2938" y="6236"/>
                    <a:pt x="3364" y="6254"/>
                    <a:pt x="3791" y="6254"/>
                  </a:cubicBezTo>
                  <a:cubicBezTo>
                    <a:pt x="4210" y="6254"/>
                    <a:pt x="4630" y="6237"/>
                    <a:pt x="5050" y="6237"/>
                  </a:cubicBezTo>
                  <a:cubicBezTo>
                    <a:pt x="5406" y="6237"/>
                    <a:pt x="5762" y="6249"/>
                    <a:pt x="6115" y="6294"/>
                  </a:cubicBezTo>
                  <a:cubicBezTo>
                    <a:pt x="5406" y="6425"/>
                    <a:pt x="5210" y="7461"/>
                    <a:pt x="5646" y="8035"/>
                  </a:cubicBezTo>
                  <a:cubicBezTo>
                    <a:pt x="6081" y="8609"/>
                    <a:pt x="6857" y="8794"/>
                    <a:pt x="7576" y="8841"/>
                  </a:cubicBezTo>
                  <a:cubicBezTo>
                    <a:pt x="7767" y="8854"/>
                    <a:pt x="7959" y="8860"/>
                    <a:pt x="8150" y="8860"/>
                  </a:cubicBezTo>
                  <a:cubicBezTo>
                    <a:pt x="9506" y="8860"/>
                    <a:pt x="10854" y="8555"/>
                    <a:pt x="12182" y="8251"/>
                  </a:cubicBezTo>
                  <a:lnTo>
                    <a:pt x="12182" y="8251"/>
                  </a:lnTo>
                  <a:cubicBezTo>
                    <a:pt x="11810" y="8814"/>
                    <a:pt x="12215" y="9624"/>
                    <a:pt x="12823" y="9921"/>
                  </a:cubicBezTo>
                  <a:cubicBezTo>
                    <a:pt x="13163" y="10088"/>
                    <a:pt x="13538" y="10140"/>
                    <a:pt x="13921" y="10140"/>
                  </a:cubicBezTo>
                  <a:cubicBezTo>
                    <a:pt x="14218" y="10140"/>
                    <a:pt x="14521" y="10109"/>
                    <a:pt x="14814" y="10076"/>
                  </a:cubicBezTo>
                  <a:cubicBezTo>
                    <a:pt x="15610" y="9989"/>
                    <a:pt x="16406" y="9901"/>
                    <a:pt x="17200" y="9813"/>
                  </a:cubicBezTo>
                  <a:cubicBezTo>
                    <a:pt x="17263" y="9806"/>
                    <a:pt x="17328" y="9800"/>
                    <a:pt x="17391" y="9800"/>
                  </a:cubicBezTo>
                  <a:cubicBezTo>
                    <a:pt x="17485" y="9800"/>
                    <a:pt x="17576" y="9813"/>
                    <a:pt x="17658" y="9858"/>
                  </a:cubicBezTo>
                  <a:cubicBezTo>
                    <a:pt x="18016" y="10056"/>
                    <a:pt x="17837" y="10593"/>
                    <a:pt x="17797" y="11001"/>
                  </a:cubicBezTo>
                  <a:cubicBezTo>
                    <a:pt x="17733" y="11676"/>
                    <a:pt x="18286" y="12351"/>
                    <a:pt x="18961" y="12418"/>
                  </a:cubicBezTo>
                  <a:cubicBezTo>
                    <a:pt x="18997" y="12422"/>
                    <a:pt x="19033" y="12423"/>
                    <a:pt x="19068" y="12423"/>
                  </a:cubicBezTo>
                  <a:cubicBezTo>
                    <a:pt x="19706" y="12423"/>
                    <a:pt x="20317" y="11893"/>
                    <a:pt x="20379" y="11255"/>
                  </a:cubicBezTo>
                  <a:cubicBezTo>
                    <a:pt x="20530" y="11531"/>
                    <a:pt x="20850" y="11673"/>
                    <a:pt x="21168" y="11673"/>
                  </a:cubicBezTo>
                  <a:cubicBezTo>
                    <a:pt x="21281" y="11673"/>
                    <a:pt x="21393" y="11655"/>
                    <a:pt x="21499" y="11619"/>
                  </a:cubicBezTo>
                  <a:cubicBezTo>
                    <a:pt x="21903" y="11477"/>
                    <a:pt x="22204" y="11129"/>
                    <a:pt x="22396" y="10752"/>
                  </a:cubicBezTo>
                  <a:cubicBezTo>
                    <a:pt x="22936" y="9702"/>
                    <a:pt x="22751" y="8355"/>
                    <a:pt x="22035" y="7421"/>
                  </a:cubicBezTo>
                  <a:cubicBezTo>
                    <a:pt x="21293" y="6442"/>
                    <a:pt x="20412" y="6452"/>
                    <a:pt x="19423" y="5973"/>
                  </a:cubicBezTo>
                  <a:cubicBezTo>
                    <a:pt x="18671" y="5612"/>
                    <a:pt x="18752" y="4525"/>
                    <a:pt x="17935" y="4030"/>
                  </a:cubicBezTo>
                  <a:cubicBezTo>
                    <a:pt x="17691" y="3880"/>
                    <a:pt x="17399" y="3804"/>
                    <a:pt x="17110" y="3804"/>
                  </a:cubicBezTo>
                  <a:cubicBezTo>
                    <a:pt x="16681" y="3804"/>
                    <a:pt x="16260" y="3973"/>
                    <a:pt x="16018" y="4326"/>
                  </a:cubicBezTo>
                  <a:cubicBezTo>
                    <a:pt x="13558" y="1529"/>
                    <a:pt x="9811" y="0"/>
                    <a:pt x="6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98;p56"/>
            <p:cNvSpPr/>
            <p:nvPr/>
          </p:nvSpPr>
          <p:spPr>
            <a:xfrm flipH="1">
              <a:off x="7253457" y="1289943"/>
              <a:ext cx="1661106" cy="807087"/>
            </a:xfrm>
            <a:custGeom>
              <a:avLst/>
              <a:gdLst/>
              <a:ahLst/>
              <a:cxnLst/>
              <a:rect l="l" t="t" r="r" b="b"/>
              <a:pathLst>
                <a:path w="21944" h="10662" extrusionOk="0">
                  <a:moveTo>
                    <a:pt x="5438" y="1"/>
                  </a:moveTo>
                  <a:cubicBezTo>
                    <a:pt x="4942" y="1"/>
                    <a:pt x="4458" y="48"/>
                    <a:pt x="3992" y="151"/>
                  </a:cubicBezTo>
                  <a:cubicBezTo>
                    <a:pt x="2227" y="539"/>
                    <a:pt x="891" y="1679"/>
                    <a:pt x="13" y="3542"/>
                  </a:cubicBezTo>
                  <a:cubicBezTo>
                    <a:pt x="0" y="3568"/>
                    <a:pt x="13" y="3605"/>
                    <a:pt x="41" y="3619"/>
                  </a:cubicBezTo>
                  <a:cubicBezTo>
                    <a:pt x="49" y="3623"/>
                    <a:pt x="59" y="3625"/>
                    <a:pt x="68" y="3625"/>
                  </a:cubicBezTo>
                  <a:cubicBezTo>
                    <a:pt x="90" y="3625"/>
                    <a:pt x="112" y="3614"/>
                    <a:pt x="122" y="3593"/>
                  </a:cubicBezTo>
                  <a:cubicBezTo>
                    <a:pt x="982" y="1766"/>
                    <a:pt x="2291" y="646"/>
                    <a:pt x="4015" y="268"/>
                  </a:cubicBezTo>
                  <a:cubicBezTo>
                    <a:pt x="4474" y="167"/>
                    <a:pt x="4951" y="121"/>
                    <a:pt x="5440" y="121"/>
                  </a:cubicBezTo>
                  <a:cubicBezTo>
                    <a:pt x="10862" y="121"/>
                    <a:pt x="17739" y="5821"/>
                    <a:pt x="17817" y="5884"/>
                  </a:cubicBezTo>
                  <a:cubicBezTo>
                    <a:pt x="17826" y="5893"/>
                    <a:pt x="17840" y="5897"/>
                    <a:pt x="17854" y="5897"/>
                  </a:cubicBezTo>
                  <a:cubicBezTo>
                    <a:pt x="19163" y="5897"/>
                    <a:pt x="20131" y="6281"/>
                    <a:pt x="20729" y="7038"/>
                  </a:cubicBezTo>
                  <a:cubicBezTo>
                    <a:pt x="21812" y="8407"/>
                    <a:pt x="21316" y="10564"/>
                    <a:pt x="21309" y="10587"/>
                  </a:cubicBezTo>
                  <a:cubicBezTo>
                    <a:pt x="21302" y="10618"/>
                    <a:pt x="21323" y="10651"/>
                    <a:pt x="21357" y="10658"/>
                  </a:cubicBezTo>
                  <a:cubicBezTo>
                    <a:pt x="21360" y="10662"/>
                    <a:pt x="21363" y="10662"/>
                    <a:pt x="21369" y="10662"/>
                  </a:cubicBezTo>
                  <a:cubicBezTo>
                    <a:pt x="21397" y="10662"/>
                    <a:pt x="21421" y="10641"/>
                    <a:pt x="21427" y="10614"/>
                  </a:cubicBezTo>
                  <a:cubicBezTo>
                    <a:pt x="21433" y="10590"/>
                    <a:pt x="21944" y="8380"/>
                    <a:pt x="20823" y="6963"/>
                  </a:cubicBezTo>
                  <a:cubicBezTo>
                    <a:pt x="20206" y="6180"/>
                    <a:pt x="19214" y="5782"/>
                    <a:pt x="17877" y="5775"/>
                  </a:cubicBezTo>
                  <a:cubicBezTo>
                    <a:pt x="17488" y="5457"/>
                    <a:pt x="10777" y="1"/>
                    <a:pt x="5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99;p56"/>
            <p:cNvSpPr/>
            <p:nvPr/>
          </p:nvSpPr>
          <p:spPr>
            <a:xfrm flipH="1">
              <a:off x="7557911" y="1402582"/>
              <a:ext cx="1285192" cy="418077"/>
            </a:xfrm>
            <a:custGeom>
              <a:avLst/>
              <a:gdLst/>
              <a:ahLst/>
              <a:cxnLst/>
              <a:rect l="l" t="t" r="r" b="b"/>
              <a:pathLst>
                <a:path w="16978" h="5523" extrusionOk="0">
                  <a:moveTo>
                    <a:pt x="4963" y="1"/>
                  </a:moveTo>
                  <a:cubicBezTo>
                    <a:pt x="4295" y="1"/>
                    <a:pt x="3655" y="72"/>
                    <a:pt x="3062" y="235"/>
                  </a:cubicBezTo>
                  <a:cubicBezTo>
                    <a:pt x="1685" y="610"/>
                    <a:pt x="659" y="1440"/>
                    <a:pt x="14" y="2701"/>
                  </a:cubicBezTo>
                  <a:cubicBezTo>
                    <a:pt x="0" y="2728"/>
                    <a:pt x="11" y="2765"/>
                    <a:pt x="41" y="2782"/>
                  </a:cubicBezTo>
                  <a:cubicBezTo>
                    <a:pt x="50" y="2786"/>
                    <a:pt x="59" y="2788"/>
                    <a:pt x="69" y="2788"/>
                  </a:cubicBezTo>
                  <a:cubicBezTo>
                    <a:pt x="91" y="2788"/>
                    <a:pt x="113" y="2777"/>
                    <a:pt x="122" y="2756"/>
                  </a:cubicBezTo>
                  <a:cubicBezTo>
                    <a:pt x="750" y="1527"/>
                    <a:pt x="1749" y="717"/>
                    <a:pt x="3092" y="350"/>
                  </a:cubicBezTo>
                  <a:cubicBezTo>
                    <a:pt x="3677" y="190"/>
                    <a:pt x="4309" y="119"/>
                    <a:pt x="4967" y="119"/>
                  </a:cubicBezTo>
                  <a:cubicBezTo>
                    <a:pt x="8241" y="119"/>
                    <a:pt x="12195" y="1868"/>
                    <a:pt x="14622" y="3130"/>
                  </a:cubicBezTo>
                  <a:cubicBezTo>
                    <a:pt x="13433" y="2682"/>
                    <a:pt x="12346" y="2510"/>
                    <a:pt x="11378" y="2510"/>
                  </a:cubicBezTo>
                  <a:cubicBezTo>
                    <a:pt x="10151" y="2510"/>
                    <a:pt x="9114" y="2787"/>
                    <a:pt x="8301" y="3130"/>
                  </a:cubicBezTo>
                  <a:cubicBezTo>
                    <a:pt x="6294" y="3977"/>
                    <a:pt x="5163" y="5411"/>
                    <a:pt x="5153" y="5428"/>
                  </a:cubicBezTo>
                  <a:cubicBezTo>
                    <a:pt x="5133" y="5452"/>
                    <a:pt x="5136" y="5492"/>
                    <a:pt x="5163" y="5512"/>
                  </a:cubicBezTo>
                  <a:cubicBezTo>
                    <a:pt x="5174" y="5519"/>
                    <a:pt x="5187" y="5522"/>
                    <a:pt x="5200" y="5522"/>
                  </a:cubicBezTo>
                  <a:cubicBezTo>
                    <a:pt x="5217" y="5522"/>
                    <a:pt x="5238" y="5516"/>
                    <a:pt x="5248" y="5502"/>
                  </a:cubicBezTo>
                  <a:cubicBezTo>
                    <a:pt x="5261" y="5486"/>
                    <a:pt x="6368" y="4078"/>
                    <a:pt x="8349" y="3242"/>
                  </a:cubicBezTo>
                  <a:cubicBezTo>
                    <a:pt x="9149" y="2903"/>
                    <a:pt x="10168" y="2630"/>
                    <a:pt x="11375" y="2630"/>
                  </a:cubicBezTo>
                  <a:cubicBezTo>
                    <a:pt x="12802" y="2630"/>
                    <a:pt x="14491" y="3010"/>
                    <a:pt x="16393" y="4109"/>
                  </a:cubicBezTo>
                  <a:cubicBezTo>
                    <a:pt x="16670" y="4271"/>
                    <a:pt x="16839" y="4375"/>
                    <a:pt x="16873" y="4396"/>
                  </a:cubicBezTo>
                  <a:cubicBezTo>
                    <a:pt x="16873" y="4399"/>
                    <a:pt x="16876" y="4399"/>
                    <a:pt x="16879" y="4399"/>
                  </a:cubicBezTo>
                  <a:cubicBezTo>
                    <a:pt x="16889" y="4406"/>
                    <a:pt x="16900" y="4409"/>
                    <a:pt x="16911" y="4409"/>
                  </a:cubicBezTo>
                  <a:cubicBezTo>
                    <a:pt x="16930" y="4409"/>
                    <a:pt x="16949" y="4399"/>
                    <a:pt x="16960" y="4382"/>
                  </a:cubicBezTo>
                  <a:cubicBezTo>
                    <a:pt x="16977" y="4355"/>
                    <a:pt x="16971" y="4318"/>
                    <a:pt x="16943" y="4298"/>
                  </a:cubicBezTo>
                  <a:cubicBezTo>
                    <a:pt x="16940" y="4298"/>
                    <a:pt x="16940" y="4298"/>
                    <a:pt x="16937" y="4294"/>
                  </a:cubicBezTo>
                  <a:cubicBezTo>
                    <a:pt x="16771" y="4190"/>
                    <a:pt x="16610" y="4092"/>
                    <a:pt x="16448" y="4000"/>
                  </a:cubicBezTo>
                  <a:cubicBezTo>
                    <a:pt x="14787" y="3024"/>
                    <a:pt x="9293" y="1"/>
                    <a:pt x="4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600;p56"/>
            <p:cNvSpPr/>
            <p:nvPr/>
          </p:nvSpPr>
          <p:spPr>
            <a:xfrm flipH="1">
              <a:off x="7395680" y="1710372"/>
              <a:ext cx="525795" cy="386663"/>
            </a:xfrm>
            <a:custGeom>
              <a:avLst/>
              <a:gdLst/>
              <a:ahLst/>
              <a:cxnLst/>
              <a:rect l="l" t="t" r="r" b="b"/>
              <a:pathLst>
                <a:path w="6946" h="5108" extrusionOk="0">
                  <a:moveTo>
                    <a:pt x="3344" y="1"/>
                  </a:moveTo>
                  <a:cubicBezTo>
                    <a:pt x="2733" y="1"/>
                    <a:pt x="2183" y="146"/>
                    <a:pt x="1701" y="437"/>
                  </a:cubicBezTo>
                  <a:cubicBezTo>
                    <a:pt x="362" y="1241"/>
                    <a:pt x="10" y="2904"/>
                    <a:pt x="7" y="2921"/>
                  </a:cubicBezTo>
                  <a:cubicBezTo>
                    <a:pt x="1" y="2954"/>
                    <a:pt x="21" y="2985"/>
                    <a:pt x="54" y="2992"/>
                  </a:cubicBezTo>
                  <a:cubicBezTo>
                    <a:pt x="58" y="2993"/>
                    <a:pt x="63" y="2993"/>
                    <a:pt x="67" y="2993"/>
                  </a:cubicBezTo>
                  <a:cubicBezTo>
                    <a:pt x="94" y="2993"/>
                    <a:pt x="120" y="2974"/>
                    <a:pt x="125" y="2945"/>
                  </a:cubicBezTo>
                  <a:cubicBezTo>
                    <a:pt x="129" y="2928"/>
                    <a:pt x="470" y="1314"/>
                    <a:pt x="1762" y="539"/>
                  </a:cubicBezTo>
                  <a:cubicBezTo>
                    <a:pt x="2226" y="260"/>
                    <a:pt x="2754" y="122"/>
                    <a:pt x="3343" y="122"/>
                  </a:cubicBezTo>
                  <a:cubicBezTo>
                    <a:pt x="3770" y="122"/>
                    <a:pt x="4229" y="195"/>
                    <a:pt x="4718" y="339"/>
                  </a:cubicBezTo>
                  <a:cubicBezTo>
                    <a:pt x="5528" y="582"/>
                    <a:pt x="6054" y="1018"/>
                    <a:pt x="6283" y="1632"/>
                  </a:cubicBezTo>
                  <a:cubicBezTo>
                    <a:pt x="6810" y="3052"/>
                    <a:pt x="5589" y="4993"/>
                    <a:pt x="5575" y="5013"/>
                  </a:cubicBezTo>
                  <a:cubicBezTo>
                    <a:pt x="5558" y="5044"/>
                    <a:pt x="5565" y="5080"/>
                    <a:pt x="5595" y="5097"/>
                  </a:cubicBezTo>
                  <a:cubicBezTo>
                    <a:pt x="5601" y="5104"/>
                    <a:pt x="5615" y="5108"/>
                    <a:pt x="5626" y="5108"/>
                  </a:cubicBezTo>
                  <a:cubicBezTo>
                    <a:pt x="5646" y="5108"/>
                    <a:pt x="5666" y="5097"/>
                    <a:pt x="5676" y="5077"/>
                  </a:cubicBezTo>
                  <a:cubicBezTo>
                    <a:pt x="5730" y="4996"/>
                    <a:pt x="6945" y="3066"/>
                    <a:pt x="6395" y="1591"/>
                  </a:cubicBezTo>
                  <a:cubicBezTo>
                    <a:pt x="6152" y="937"/>
                    <a:pt x="5601" y="478"/>
                    <a:pt x="4751" y="225"/>
                  </a:cubicBezTo>
                  <a:cubicBezTo>
                    <a:pt x="4252" y="76"/>
                    <a:pt x="3782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601;p56"/>
            <p:cNvSpPr/>
            <p:nvPr/>
          </p:nvSpPr>
          <p:spPr>
            <a:xfrm flipH="1">
              <a:off x="7537988" y="1568664"/>
              <a:ext cx="71837" cy="167670"/>
            </a:xfrm>
            <a:custGeom>
              <a:avLst/>
              <a:gdLst/>
              <a:ahLst/>
              <a:cxnLst/>
              <a:rect l="l" t="t" r="r" b="b"/>
              <a:pathLst>
                <a:path w="949" h="2215" extrusionOk="0">
                  <a:moveTo>
                    <a:pt x="68" y="1"/>
                  </a:moveTo>
                  <a:cubicBezTo>
                    <a:pt x="52" y="1"/>
                    <a:pt x="37" y="7"/>
                    <a:pt x="27" y="18"/>
                  </a:cubicBezTo>
                  <a:cubicBezTo>
                    <a:pt x="3" y="42"/>
                    <a:pt x="0" y="82"/>
                    <a:pt x="24" y="106"/>
                  </a:cubicBezTo>
                  <a:cubicBezTo>
                    <a:pt x="816" y="903"/>
                    <a:pt x="560" y="2130"/>
                    <a:pt x="560" y="2144"/>
                  </a:cubicBezTo>
                  <a:cubicBezTo>
                    <a:pt x="553" y="2174"/>
                    <a:pt x="573" y="2208"/>
                    <a:pt x="604" y="2215"/>
                  </a:cubicBezTo>
                  <a:lnTo>
                    <a:pt x="618" y="2215"/>
                  </a:lnTo>
                  <a:cubicBezTo>
                    <a:pt x="645" y="2215"/>
                    <a:pt x="671" y="2194"/>
                    <a:pt x="679" y="2168"/>
                  </a:cubicBezTo>
                  <a:cubicBezTo>
                    <a:pt x="688" y="2117"/>
                    <a:pt x="948" y="865"/>
                    <a:pt x="112" y="18"/>
                  </a:cubicBezTo>
                  <a:cubicBezTo>
                    <a:pt x="100" y="7"/>
                    <a:pt x="83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602;p56"/>
            <p:cNvSpPr/>
            <p:nvPr/>
          </p:nvSpPr>
          <p:spPr>
            <a:xfrm flipH="1">
              <a:off x="8263717" y="3292393"/>
              <a:ext cx="773250" cy="579162"/>
            </a:xfrm>
            <a:custGeom>
              <a:avLst/>
              <a:gdLst/>
              <a:ahLst/>
              <a:cxnLst/>
              <a:rect l="l" t="t" r="r" b="b"/>
              <a:pathLst>
                <a:path w="10215" h="7651" extrusionOk="0">
                  <a:moveTo>
                    <a:pt x="2171" y="1"/>
                  </a:moveTo>
                  <a:cubicBezTo>
                    <a:pt x="2131" y="1"/>
                    <a:pt x="2093" y="22"/>
                    <a:pt x="2076" y="61"/>
                  </a:cubicBezTo>
                  <a:cubicBezTo>
                    <a:pt x="2055" y="108"/>
                    <a:pt x="1" y="4745"/>
                    <a:pt x="3928" y="7046"/>
                  </a:cubicBezTo>
                  <a:cubicBezTo>
                    <a:pt x="4610" y="7448"/>
                    <a:pt x="5288" y="7650"/>
                    <a:pt x="5947" y="7650"/>
                  </a:cubicBezTo>
                  <a:cubicBezTo>
                    <a:pt x="6287" y="7650"/>
                    <a:pt x="6621" y="7596"/>
                    <a:pt x="6952" y="7489"/>
                  </a:cubicBezTo>
                  <a:cubicBezTo>
                    <a:pt x="9024" y="6813"/>
                    <a:pt x="10144" y="4293"/>
                    <a:pt x="10191" y="4184"/>
                  </a:cubicBezTo>
                  <a:cubicBezTo>
                    <a:pt x="10214" y="4131"/>
                    <a:pt x="10191" y="4070"/>
                    <a:pt x="10138" y="4047"/>
                  </a:cubicBezTo>
                  <a:cubicBezTo>
                    <a:pt x="10123" y="4040"/>
                    <a:pt x="10108" y="4037"/>
                    <a:pt x="10093" y="4037"/>
                  </a:cubicBezTo>
                  <a:cubicBezTo>
                    <a:pt x="10052" y="4037"/>
                    <a:pt x="10013" y="4061"/>
                    <a:pt x="9996" y="4100"/>
                  </a:cubicBezTo>
                  <a:cubicBezTo>
                    <a:pt x="9985" y="4128"/>
                    <a:pt x="8865" y="6645"/>
                    <a:pt x="6884" y="7286"/>
                  </a:cubicBezTo>
                  <a:cubicBezTo>
                    <a:pt x="6577" y="7386"/>
                    <a:pt x="6264" y="7437"/>
                    <a:pt x="5946" y="7437"/>
                  </a:cubicBezTo>
                  <a:cubicBezTo>
                    <a:pt x="5325" y="7437"/>
                    <a:pt x="4686" y="7245"/>
                    <a:pt x="4036" y="6864"/>
                  </a:cubicBezTo>
                  <a:cubicBezTo>
                    <a:pt x="274" y="4657"/>
                    <a:pt x="2187" y="334"/>
                    <a:pt x="2268" y="149"/>
                  </a:cubicBezTo>
                  <a:cubicBezTo>
                    <a:pt x="2292" y="99"/>
                    <a:pt x="2268" y="34"/>
                    <a:pt x="2217" y="10"/>
                  </a:cubicBezTo>
                  <a:cubicBezTo>
                    <a:pt x="2202" y="4"/>
                    <a:pt x="2187" y="1"/>
                    <a:pt x="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603;p56"/>
            <p:cNvSpPr/>
            <p:nvPr/>
          </p:nvSpPr>
          <p:spPr>
            <a:xfrm flipH="1">
              <a:off x="8774824" y="3317676"/>
              <a:ext cx="88490" cy="33080"/>
            </a:xfrm>
            <a:custGeom>
              <a:avLst/>
              <a:gdLst/>
              <a:ahLst/>
              <a:cxnLst/>
              <a:rect l="l" t="t" r="r" b="b"/>
              <a:pathLst>
                <a:path w="1169" h="437" extrusionOk="0">
                  <a:moveTo>
                    <a:pt x="123" y="0"/>
                  </a:moveTo>
                  <a:cubicBezTo>
                    <a:pt x="84" y="0"/>
                    <a:pt x="47" y="23"/>
                    <a:pt x="29" y="58"/>
                  </a:cubicBezTo>
                  <a:cubicBezTo>
                    <a:pt x="1" y="112"/>
                    <a:pt x="21" y="176"/>
                    <a:pt x="75" y="203"/>
                  </a:cubicBezTo>
                  <a:cubicBezTo>
                    <a:pt x="369" y="355"/>
                    <a:pt x="697" y="436"/>
                    <a:pt x="1027" y="436"/>
                  </a:cubicBezTo>
                  <a:lnTo>
                    <a:pt x="1064" y="436"/>
                  </a:lnTo>
                  <a:cubicBezTo>
                    <a:pt x="1122" y="433"/>
                    <a:pt x="1169" y="385"/>
                    <a:pt x="1169" y="324"/>
                  </a:cubicBezTo>
                  <a:cubicBezTo>
                    <a:pt x="1169" y="267"/>
                    <a:pt x="1115" y="223"/>
                    <a:pt x="1061" y="223"/>
                  </a:cubicBezTo>
                  <a:cubicBezTo>
                    <a:pt x="1054" y="223"/>
                    <a:pt x="1047" y="223"/>
                    <a:pt x="1041" y="223"/>
                  </a:cubicBezTo>
                  <a:cubicBezTo>
                    <a:pt x="737" y="223"/>
                    <a:pt x="440" y="153"/>
                    <a:pt x="173" y="14"/>
                  </a:cubicBezTo>
                  <a:cubicBezTo>
                    <a:pt x="157" y="5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604;p56"/>
            <p:cNvSpPr/>
            <p:nvPr/>
          </p:nvSpPr>
          <p:spPr>
            <a:xfrm flipH="1">
              <a:off x="8796020" y="3358024"/>
              <a:ext cx="84100" cy="31717"/>
            </a:xfrm>
            <a:custGeom>
              <a:avLst/>
              <a:gdLst/>
              <a:ahLst/>
              <a:cxnLst/>
              <a:rect l="l" t="t" r="r" b="b"/>
              <a:pathLst>
                <a:path w="1111" h="419" extrusionOk="0">
                  <a:moveTo>
                    <a:pt x="1000" y="1"/>
                  </a:moveTo>
                  <a:cubicBezTo>
                    <a:pt x="997" y="1"/>
                    <a:pt x="995" y="1"/>
                    <a:pt x="992" y="1"/>
                  </a:cubicBezTo>
                  <a:cubicBezTo>
                    <a:pt x="679" y="24"/>
                    <a:pt x="372" y="95"/>
                    <a:pt x="81" y="213"/>
                  </a:cubicBezTo>
                  <a:cubicBezTo>
                    <a:pt x="24" y="233"/>
                    <a:pt x="0" y="297"/>
                    <a:pt x="21" y="352"/>
                  </a:cubicBezTo>
                  <a:cubicBezTo>
                    <a:pt x="38" y="392"/>
                    <a:pt x="78" y="419"/>
                    <a:pt x="119" y="419"/>
                  </a:cubicBezTo>
                  <a:cubicBezTo>
                    <a:pt x="132" y="419"/>
                    <a:pt x="145" y="416"/>
                    <a:pt x="159" y="409"/>
                  </a:cubicBezTo>
                  <a:cubicBezTo>
                    <a:pt x="429" y="301"/>
                    <a:pt x="716" y="233"/>
                    <a:pt x="1006" y="213"/>
                  </a:cubicBezTo>
                  <a:cubicBezTo>
                    <a:pt x="1067" y="207"/>
                    <a:pt x="1111" y="156"/>
                    <a:pt x="1107" y="98"/>
                  </a:cubicBezTo>
                  <a:cubicBezTo>
                    <a:pt x="1101" y="44"/>
                    <a:pt x="1054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605;p56"/>
            <p:cNvSpPr/>
            <p:nvPr/>
          </p:nvSpPr>
          <p:spPr>
            <a:xfrm flipH="1">
              <a:off x="8816685" y="3525923"/>
              <a:ext cx="63435" cy="36032"/>
            </a:xfrm>
            <a:custGeom>
              <a:avLst/>
              <a:gdLst/>
              <a:ahLst/>
              <a:cxnLst/>
              <a:rect l="l" t="t" r="r" b="b"/>
              <a:pathLst>
                <a:path w="838" h="476" extrusionOk="0">
                  <a:moveTo>
                    <a:pt x="716" y="1"/>
                  </a:moveTo>
                  <a:cubicBezTo>
                    <a:pt x="701" y="1"/>
                    <a:pt x="686" y="4"/>
                    <a:pt x="672" y="10"/>
                  </a:cubicBezTo>
                  <a:lnTo>
                    <a:pt x="78" y="273"/>
                  </a:lnTo>
                  <a:cubicBezTo>
                    <a:pt x="24" y="297"/>
                    <a:pt x="0" y="361"/>
                    <a:pt x="24" y="415"/>
                  </a:cubicBezTo>
                  <a:cubicBezTo>
                    <a:pt x="41" y="451"/>
                    <a:pt x="81" y="476"/>
                    <a:pt x="122" y="476"/>
                  </a:cubicBezTo>
                  <a:cubicBezTo>
                    <a:pt x="136" y="476"/>
                    <a:pt x="153" y="472"/>
                    <a:pt x="165" y="468"/>
                  </a:cubicBezTo>
                  <a:lnTo>
                    <a:pt x="760" y="205"/>
                  </a:lnTo>
                  <a:cubicBezTo>
                    <a:pt x="810" y="182"/>
                    <a:pt x="838" y="118"/>
                    <a:pt x="813" y="64"/>
                  </a:cubicBezTo>
                  <a:cubicBezTo>
                    <a:pt x="796" y="24"/>
                    <a:pt x="75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606;p56"/>
            <p:cNvSpPr/>
            <p:nvPr/>
          </p:nvSpPr>
          <p:spPr>
            <a:xfrm flipH="1">
              <a:off x="8827434" y="3560517"/>
              <a:ext cx="46327" cy="42012"/>
            </a:xfrm>
            <a:custGeom>
              <a:avLst/>
              <a:gdLst/>
              <a:ahLst/>
              <a:cxnLst/>
              <a:rect l="l" t="t" r="r" b="b"/>
              <a:pathLst>
                <a:path w="612" h="555" extrusionOk="0">
                  <a:moveTo>
                    <a:pt x="491" y="0"/>
                  </a:moveTo>
                  <a:cubicBezTo>
                    <a:pt x="476" y="0"/>
                    <a:pt x="460" y="4"/>
                    <a:pt x="446" y="11"/>
                  </a:cubicBezTo>
                  <a:cubicBezTo>
                    <a:pt x="271" y="92"/>
                    <a:pt x="122" y="228"/>
                    <a:pt x="28" y="396"/>
                  </a:cubicBezTo>
                  <a:cubicBezTo>
                    <a:pt x="0" y="447"/>
                    <a:pt x="18" y="511"/>
                    <a:pt x="69" y="541"/>
                  </a:cubicBezTo>
                  <a:cubicBezTo>
                    <a:pt x="86" y="548"/>
                    <a:pt x="102" y="555"/>
                    <a:pt x="122" y="555"/>
                  </a:cubicBezTo>
                  <a:cubicBezTo>
                    <a:pt x="159" y="555"/>
                    <a:pt x="193" y="535"/>
                    <a:pt x="213" y="501"/>
                  </a:cubicBezTo>
                  <a:cubicBezTo>
                    <a:pt x="288" y="373"/>
                    <a:pt x="399" y="265"/>
                    <a:pt x="534" y="204"/>
                  </a:cubicBezTo>
                  <a:cubicBezTo>
                    <a:pt x="588" y="177"/>
                    <a:pt x="612" y="116"/>
                    <a:pt x="584" y="62"/>
                  </a:cubicBezTo>
                  <a:cubicBezTo>
                    <a:pt x="568" y="23"/>
                    <a:pt x="530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607;p56"/>
            <p:cNvSpPr/>
            <p:nvPr/>
          </p:nvSpPr>
          <p:spPr>
            <a:xfrm flipH="1">
              <a:off x="8750298" y="3693670"/>
              <a:ext cx="63359" cy="48598"/>
            </a:xfrm>
            <a:custGeom>
              <a:avLst/>
              <a:gdLst/>
              <a:ahLst/>
              <a:cxnLst/>
              <a:rect l="l" t="t" r="r" b="b"/>
              <a:pathLst>
                <a:path w="837" h="642" extrusionOk="0">
                  <a:moveTo>
                    <a:pt x="717" y="1"/>
                  </a:moveTo>
                  <a:cubicBezTo>
                    <a:pt x="695" y="1"/>
                    <a:pt x="673" y="8"/>
                    <a:pt x="654" y="21"/>
                  </a:cubicBezTo>
                  <a:lnTo>
                    <a:pt x="61" y="450"/>
                  </a:lnTo>
                  <a:cubicBezTo>
                    <a:pt x="13" y="483"/>
                    <a:pt x="0" y="548"/>
                    <a:pt x="33" y="595"/>
                  </a:cubicBezTo>
                  <a:cubicBezTo>
                    <a:pt x="57" y="625"/>
                    <a:pt x="88" y="642"/>
                    <a:pt x="122" y="642"/>
                  </a:cubicBezTo>
                  <a:cubicBezTo>
                    <a:pt x="142" y="642"/>
                    <a:pt x="165" y="635"/>
                    <a:pt x="182" y="621"/>
                  </a:cubicBezTo>
                  <a:lnTo>
                    <a:pt x="779" y="193"/>
                  </a:lnTo>
                  <a:cubicBezTo>
                    <a:pt x="826" y="159"/>
                    <a:pt x="837" y="92"/>
                    <a:pt x="803" y="45"/>
                  </a:cubicBezTo>
                  <a:cubicBezTo>
                    <a:pt x="783" y="16"/>
                    <a:pt x="75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608;p56"/>
            <p:cNvSpPr/>
            <p:nvPr/>
          </p:nvSpPr>
          <p:spPr>
            <a:xfrm flipH="1">
              <a:off x="8721683" y="3722057"/>
              <a:ext cx="40422" cy="56773"/>
            </a:xfrm>
            <a:custGeom>
              <a:avLst/>
              <a:gdLst/>
              <a:ahLst/>
              <a:cxnLst/>
              <a:rect l="l" t="t" r="r" b="b"/>
              <a:pathLst>
                <a:path w="534" h="750" extrusionOk="0">
                  <a:moveTo>
                    <a:pt x="414" y="0"/>
                  </a:moveTo>
                  <a:cubicBezTo>
                    <a:pt x="381" y="0"/>
                    <a:pt x="348" y="15"/>
                    <a:pt x="327" y="44"/>
                  </a:cubicBezTo>
                  <a:cubicBezTo>
                    <a:pt x="203" y="220"/>
                    <a:pt x="98" y="405"/>
                    <a:pt x="20" y="604"/>
                  </a:cubicBezTo>
                  <a:cubicBezTo>
                    <a:pt x="0" y="658"/>
                    <a:pt x="28" y="719"/>
                    <a:pt x="81" y="743"/>
                  </a:cubicBezTo>
                  <a:cubicBezTo>
                    <a:pt x="95" y="746"/>
                    <a:pt x="109" y="749"/>
                    <a:pt x="122" y="749"/>
                  </a:cubicBezTo>
                  <a:cubicBezTo>
                    <a:pt x="162" y="749"/>
                    <a:pt x="203" y="722"/>
                    <a:pt x="220" y="682"/>
                  </a:cubicBezTo>
                  <a:cubicBezTo>
                    <a:pt x="291" y="500"/>
                    <a:pt x="385" y="327"/>
                    <a:pt x="500" y="173"/>
                  </a:cubicBezTo>
                  <a:cubicBezTo>
                    <a:pt x="534" y="122"/>
                    <a:pt x="523" y="58"/>
                    <a:pt x="476" y="20"/>
                  </a:cubicBezTo>
                  <a:cubicBezTo>
                    <a:pt x="457" y="7"/>
                    <a:pt x="43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609;p56"/>
            <p:cNvSpPr/>
            <p:nvPr/>
          </p:nvSpPr>
          <p:spPr>
            <a:xfrm flipH="1">
              <a:off x="8591104" y="3766946"/>
              <a:ext cx="25889" cy="61391"/>
            </a:xfrm>
            <a:custGeom>
              <a:avLst/>
              <a:gdLst/>
              <a:ahLst/>
              <a:cxnLst/>
              <a:rect l="l" t="t" r="r" b="b"/>
              <a:pathLst>
                <a:path w="342" h="811" extrusionOk="0">
                  <a:moveTo>
                    <a:pt x="108" y="1"/>
                  </a:moveTo>
                  <a:cubicBezTo>
                    <a:pt x="106" y="1"/>
                    <a:pt x="103" y="1"/>
                    <a:pt x="101" y="1"/>
                  </a:cubicBezTo>
                  <a:cubicBezTo>
                    <a:pt x="44" y="5"/>
                    <a:pt x="0" y="58"/>
                    <a:pt x="3" y="116"/>
                  </a:cubicBezTo>
                  <a:cubicBezTo>
                    <a:pt x="20" y="325"/>
                    <a:pt x="61" y="534"/>
                    <a:pt x="122" y="734"/>
                  </a:cubicBezTo>
                  <a:cubicBezTo>
                    <a:pt x="135" y="781"/>
                    <a:pt x="176" y="811"/>
                    <a:pt x="223" y="811"/>
                  </a:cubicBezTo>
                  <a:cubicBezTo>
                    <a:pt x="233" y="811"/>
                    <a:pt x="243" y="807"/>
                    <a:pt x="253" y="804"/>
                  </a:cubicBezTo>
                  <a:cubicBezTo>
                    <a:pt x="310" y="787"/>
                    <a:pt x="341" y="730"/>
                    <a:pt x="324" y="673"/>
                  </a:cubicBezTo>
                  <a:cubicBezTo>
                    <a:pt x="267" y="487"/>
                    <a:pt x="229" y="295"/>
                    <a:pt x="216" y="99"/>
                  </a:cubicBezTo>
                  <a:cubicBezTo>
                    <a:pt x="212" y="43"/>
                    <a:pt x="16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610;p56"/>
            <p:cNvSpPr/>
            <p:nvPr/>
          </p:nvSpPr>
          <p:spPr>
            <a:xfrm flipH="1">
              <a:off x="8535692" y="3764903"/>
              <a:ext cx="29446" cy="53291"/>
            </a:xfrm>
            <a:custGeom>
              <a:avLst/>
              <a:gdLst/>
              <a:ahLst/>
              <a:cxnLst/>
              <a:rect l="l" t="t" r="r" b="b"/>
              <a:pathLst>
                <a:path w="389" h="704" extrusionOk="0">
                  <a:moveTo>
                    <a:pt x="105" y="1"/>
                  </a:moveTo>
                  <a:cubicBezTo>
                    <a:pt x="44" y="1"/>
                    <a:pt x="3" y="47"/>
                    <a:pt x="3" y="102"/>
                  </a:cubicBezTo>
                  <a:cubicBezTo>
                    <a:pt x="0" y="305"/>
                    <a:pt x="64" y="501"/>
                    <a:pt x="182" y="659"/>
                  </a:cubicBezTo>
                  <a:cubicBezTo>
                    <a:pt x="206" y="686"/>
                    <a:pt x="236" y="703"/>
                    <a:pt x="270" y="703"/>
                  </a:cubicBezTo>
                  <a:cubicBezTo>
                    <a:pt x="290" y="703"/>
                    <a:pt x="314" y="693"/>
                    <a:pt x="331" y="680"/>
                  </a:cubicBezTo>
                  <a:cubicBezTo>
                    <a:pt x="378" y="646"/>
                    <a:pt x="388" y="578"/>
                    <a:pt x="354" y="531"/>
                  </a:cubicBezTo>
                  <a:cubicBezTo>
                    <a:pt x="263" y="409"/>
                    <a:pt x="212" y="261"/>
                    <a:pt x="216" y="109"/>
                  </a:cubicBezTo>
                  <a:cubicBezTo>
                    <a:pt x="216" y="48"/>
                    <a:pt x="169" y="1"/>
                    <a:pt x="111" y="1"/>
                  </a:cubicBezTo>
                  <a:cubicBezTo>
                    <a:pt x="109" y="1"/>
                    <a:pt x="10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611;p56"/>
            <p:cNvSpPr/>
            <p:nvPr/>
          </p:nvSpPr>
          <p:spPr>
            <a:xfrm flipH="1">
              <a:off x="8390882" y="3708886"/>
              <a:ext cx="54956" cy="50793"/>
            </a:xfrm>
            <a:custGeom>
              <a:avLst/>
              <a:gdLst/>
              <a:ahLst/>
              <a:cxnLst/>
              <a:rect l="l" t="t" r="r" b="b"/>
              <a:pathLst>
                <a:path w="726" h="671" extrusionOk="0">
                  <a:moveTo>
                    <a:pt x="122" y="0"/>
                  </a:moveTo>
                  <a:cubicBezTo>
                    <a:pt x="106" y="0"/>
                    <a:pt x="89" y="4"/>
                    <a:pt x="74" y="12"/>
                  </a:cubicBezTo>
                  <a:cubicBezTo>
                    <a:pt x="20" y="39"/>
                    <a:pt x="0" y="104"/>
                    <a:pt x="30" y="157"/>
                  </a:cubicBezTo>
                  <a:cubicBezTo>
                    <a:pt x="145" y="373"/>
                    <a:pt x="334" y="552"/>
                    <a:pt x="557" y="660"/>
                  </a:cubicBezTo>
                  <a:cubicBezTo>
                    <a:pt x="574" y="666"/>
                    <a:pt x="587" y="671"/>
                    <a:pt x="604" y="671"/>
                  </a:cubicBezTo>
                  <a:cubicBezTo>
                    <a:pt x="641" y="671"/>
                    <a:pt x="681" y="646"/>
                    <a:pt x="698" y="610"/>
                  </a:cubicBezTo>
                  <a:cubicBezTo>
                    <a:pt x="725" y="556"/>
                    <a:pt x="702" y="495"/>
                    <a:pt x="648" y="468"/>
                  </a:cubicBezTo>
                  <a:cubicBezTo>
                    <a:pt x="466" y="380"/>
                    <a:pt x="314" y="235"/>
                    <a:pt x="216" y="56"/>
                  </a:cubicBezTo>
                  <a:cubicBezTo>
                    <a:pt x="197" y="21"/>
                    <a:pt x="16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612;p56"/>
            <p:cNvSpPr/>
            <p:nvPr/>
          </p:nvSpPr>
          <p:spPr>
            <a:xfrm flipH="1">
              <a:off x="8354395" y="3652869"/>
              <a:ext cx="50642" cy="46478"/>
            </a:xfrm>
            <a:custGeom>
              <a:avLst/>
              <a:gdLst/>
              <a:ahLst/>
              <a:cxnLst/>
              <a:rect l="l" t="t" r="r" b="b"/>
              <a:pathLst>
                <a:path w="669" h="614" extrusionOk="0">
                  <a:moveTo>
                    <a:pt x="122" y="0"/>
                  </a:moveTo>
                  <a:cubicBezTo>
                    <a:pt x="107" y="0"/>
                    <a:pt x="93" y="3"/>
                    <a:pt x="78" y="9"/>
                  </a:cubicBezTo>
                  <a:cubicBezTo>
                    <a:pt x="24" y="37"/>
                    <a:pt x="1" y="98"/>
                    <a:pt x="28" y="151"/>
                  </a:cubicBezTo>
                  <a:cubicBezTo>
                    <a:pt x="119" y="361"/>
                    <a:pt x="298" y="526"/>
                    <a:pt x="510" y="607"/>
                  </a:cubicBezTo>
                  <a:cubicBezTo>
                    <a:pt x="524" y="610"/>
                    <a:pt x="534" y="614"/>
                    <a:pt x="547" y="614"/>
                  </a:cubicBezTo>
                  <a:cubicBezTo>
                    <a:pt x="591" y="614"/>
                    <a:pt x="631" y="587"/>
                    <a:pt x="648" y="543"/>
                  </a:cubicBezTo>
                  <a:cubicBezTo>
                    <a:pt x="669" y="489"/>
                    <a:pt x="642" y="428"/>
                    <a:pt x="584" y="408"/>
                  </a:cubicBezTo>
                  <a:cubicBezTo>
                    <a:pt x="426" y="347"/>
                    <a:pt x="291" y="219"/>
                    <a:pt x="220" y="64"/>
                  </a:cubicBezTo>
                  <a:cubicBezTo>
                    <a:pt x="203" y="24"/>
                    <a:pt x="16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613;p56"/>
            <p:cNvSpPr/>
            <p:nvPr/>
          </p:nvSpPr>
          <p:spPr>
            <a:xfrm flipH="1">
              <a:off x="8269840" y="3525166"/>
              <a:ext cx="64948" cy="46251"/>
            </a:xfrm>
            <a:custGeom>
              <a:avLst/>
              <a:gdLst/>
              <a:ahLst/>
              <a:cxnLst/>
              <a:rect l="l" t="t" r="r" b="b"/>
              <a:pathLst>
                <a:path w="858" h="611" extrusionOk="0">
                  <a:moveTo>
                    <a:pt x="124" y="0"/>
                  </a:moveTo>
                  <a:cubicBezTo>
                    <a:pt x="89" y="0"/>
                    <a:pt x="54" y="17"/>
                    <a:pt x="35" y="47"/>
                  </a:cubicBezTo>
                  <a:cubicBezTo>
                    <a:pt x="1" y="97"/>
                    <a:pt x="14" y="162"/>
                    <a:pt x="65" y="195"/>
                  </a:cubicBezTo>
                  <a:lnTo>
                    <a:pt x="679" y="593"/>
                  </a:lnTo>
                  <a:cubicBezTo>
                    <a:pt x="695" y="607"/>
                    <a:pt x="716" y="610"/>
                    <a:pt x="736" y="610"/>
                  </a:cubicBezTo>
                  <a:cubicBezTo>
                    <a:pt x="770" y="610"/>
                    <a:pt x="804" y="593"/>
                    <a:pt x="824" y="563"/>
                  </a:cubicBezTo>
                  <a:cubicBezTo>
                    <a:pt x="857" y="512"/>
                    <a:pt x="845" y="448"/>
                    <a:pt x="793" y="414"/>
                  </a:cubicBezTo>
                  <a:lnTo>
                    <a:pt x="180" y="16"/>
                  </a:lnTo>
                  <a:cubicBezTo>
                    <a:pt x="163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614;p56"/>
            <p:cNvSpPr/>
            <p:nvPr/>
          </p:nvSpPr>
          <p:spPr>
            <a:xfrm flipH="1">
              <a:off x="8295880" y="3560820"/>
              <a:ext cx="47841" cy="32777"/>
            </a:xfrm>
            <a:custGeom>
              <a:avLst/>
              <a:gdLst/>
              <a:ahLst/>
              <a:cxnLst/>
              <a:rect l="l" t="t" r="r" b="b"/>
              <a:pathLst>
                <a:path w="632" h="433" extrusionOk="0">
                  <a:moveTo>
                    <a:pt x="121" y="1"/>
                  </a:moveTo>
                  <a:cubicBezTo>
                    <a:pt x="115" y="1"/>
                    <a:pt x="110" y="1"/>
                    <a:pt x="105" y="1"/>
                  </a:cubicBezTo>
                  <a:cubicBezTo>
                    <a:pt x="48" y="1"/>
                    <a:pt x="0" y="48"/>
                    <a:pt x="0" y="105"/>
                  </a:cubicBezTo>
                  <a:cubicBezTo>
                    <a:pt x="0" y="166"/>
                    <a:pt x="48" y="213"/>
                    <a:pt x="109" y="213"/>
                  </a:cubicBezTo>
                  <a:cubicBezTo>
                    <a:pt x="112" y="213"/>
                    <a:pt x="115" y="213"/>
                    <a:pt x="117" y="213"/>
                  </a:cubicBezTo>
                  <a:cubicBezTo>
                    <a:pt x="239" y="213"/>
                    <a:pt x="357" y="280"/>
                    <a:pt x="419" y="382"/>
                  </a:cubicBezTo>
                  <a:cubicBezTo>
                    <a:pt x="439" y="416"/>
                    <a:pt x="477" y="433"/>
                    <a:pt x="510" y="433"/>
                  </a:cubicBezTo>
                  <a:cubicBezTo>
                    <a:pt x="530" y="433"/>
                    <a:pt x="550" y="429"/>
                    <a:pt x="567" y="416"/>
                  </a:cubicBezTo>
                  <a:cubicBezTo>
                    <a:pt x="615" y="386"/>
                    <a:pt x="631" y="322"/>
                    <a:pt x="601" y="271"/>
                  </a:cubicBezTo>
                  <a:cubicBezTo>
                    <a:pt x="500" y="110"/>
                    <a:pt x="306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615;p56"/>
            <p:cNvSpPr/>
            <p:nvPr/>
          </p:nvSpPr>
          <p:spPr>
            <a:xfrm flipH="1">
              <a:off x="7802031" y="2766439"/>
              <a:ext cx="860316" cy="249541"/>
            </a:xfrm>
            <a:custGeom>
              <a:avLst/>
              <a:gdLst/>
              <a:ahLst/>
              <a:cxnLst/>
              <a:rect l="l" t="t" r="r" b="b"/>
              <a:pathLst>
                <a:path w="18879" h="5476" extrusionOk="0">
                  <a:moveTo>
                    <a:pt x="18705" y="1"/>
                  </a:moveTo>
                  <a:cubicBezTo>
                    <a:pt x="18664" y="1"/>
                    <a:pt x="18623" y="17"/>
                    <a:pt x="18592" y="50"/>
                  </a:cubicBezTo>
                  <a:lnTo>
                    <a:pt x="18588" y="54"/>
                  </a:lnTo>
                  <a:cubicBezTo>
                    <a:pt x="17998" y="674"/>
                    <a:pt x="17425" y="1297"/>
                    <a:pt x="16758" y="1818"/>
                  </a:cubicBezTo>
                  <a:cubicBezTo>
                    <a:pt x="16124" y="2371"/>
                    <a:pt x="15417" y="2828"/>
                    <a:pt x="14694" y="3232"/>
                  </a:cubicBezTo>
                  <a:cubicBezTo>
                    <a:pt x="13223" y="4009"/>
                    <a:pt x="11605" y="4483"/>
                    <a:pt x="9949" y="4572"/>
                  </a:cubicBezTo>
                  <a:cubicBezTo>
                    <a:pt x="9661" y="4593"/>
                    <a:pt x="9373" y="4602"/>
                    <a:pt x="9084" y="4602"/>
                  </a:cubicBezTo>
                  <a:cubicBezTo>
                    <a:pt x="7711" y="4602"/>
                    <a:pt x="6334" y="4382"/>
                    <a:pt x="4990" y="4032"/>
                  </a:cubicBezTo>
                  <a:cubicBezTo>
                    <a:pt x="4172" y="3822"/>
                    <a:pt x="3372" y="3555"/>
                    <a:pt x="2585" y="3235"/>
                  </a:cubicBezTo>
                  <a:cubicBezTo>
                    <a:pt x="1795" y="2932"/>
                    <a:pt x="1021" y="2568"/>
                    <a:pt x="277" y="2168"/>
                  </a:cubicBezTo>
                  <a:lnTo>
                    <a:pt x="271" y="2165"/>
                  </a:lnTo>
                  <a:cubicBezTo>
                    <a:pt x="245" y="2151"/>
                    <a:pt x="218" y="2144"/>
                    <a:pt x="191" y="2144"/>
                  </a:cubicBezTo>
                  <a:cubicBezTo>
                    <a:pt x="138" y="2144"/>
                    <a:pt x="87" y="2169"/>
                    <a:pt x="54" y="2214"/>
                  </a:cubicBezTo>
                  <a:cubicBezTo>
                    <a:pt x="0" y="2288"/>
                    <a:pt x="17" y="2395"/>
                    <a:pt x="91" y="2448"/>
                  </a:cubicBezTo>
                  <a:cubicBezTo>
                    <a:pt x="1514" y="3478"/>
                    <a:pt x="3106" y="4226"/>
                    <a:pt x="4776" y="4763"/>
                  </a:cubicBezTo>
                  <a:cubicBezTo>
                    <a:pt x="6178" y="5213"/>
                    <a:pt x="7658" y="5476"/>
                    <a:pt x="9148" y="5476"/>
                  </a:cubicBezTo>
                  <a:cubicBezTo>
                    <a:pt x="9433" y="5476"/>
                    <a:pt x="9719" y="5466"/>
                    <a:pt x="10005" y="5446"/>
                  </a:cubicBezTo>
                  <a:cubicBezTo>
                    <a:pt x="11782" y="5336"/>
                    <a:pt x="13543" y="4799"/>
                    <a:pt x="15060" y="3872"/>
                  </a:cubicBezTo>
                  <a:cubicBezTo>
                    <a:pt x="16578" y="2945"/>
                    <a:pt x="17848" y="1677"/>
                    <a:pt x="18836" y="247"/>
                  </a:cubicBezTo>
                  <a:cubicBezTo>
                    <a:pt x="18879" y="184"/>
                    <a:pt x="18868" y="97"/>
                    <a:pt x="18812" y="44"/>
                  </a:cubicBezTo>
                  <a:cubicBezTo>
                    <a:pt x="18782" y="15"/>
                    <a:pt x="18743" y="1"/>
                    <a:pt x="187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2616;p56"/>
          <p:cNvGrpSpPr/>
          <p:nvPr/>
        </p:nvGrpSpPr>
        <p:grpSpPr>
          <a:xfrm>
            <a:off x="7266442" y="3435846"/>
            <a:ext cx="1885798" cy="1838291"/>
            <a:chOff x="6022476" y="2297359"/>
            <a:chExt cx="3121442" cy="3042806"/>
          </a:xfrm>
        </p:grpSpPr>
        <p:sp>
          <p:nvSpPr>
            <p:cNvPr id="564" name="Google Shape;2617;p56"/>
            <p:cNvSpPr/>
            <p:nvPr/>
          </p:nvSpPr>
          <p:spPr>
            <a:xfrm>
              <a:off x="6022476" y="2494861"/>
              <a:ext cx="2638513" cy="2845305"/>
            </a:xfrm>
            <a:custGeom>
              <a:avLst/>
              <a:gdLst/>
              <a:ahLst/>
              <a:cxnLst/>
              <a:rect l="l" t="t" r="r" b="b"/>
              <a:pathLst>
                <a:path w="90897" h="98021" extrusionOk="0">
                  <a:moveTo>
                    <a:pt x="51647" y="0"/>
                  </a:moveTo>
                  <a:cubicBezTo>
                    <a:pt x="46351" y="0"/>
                    <a:pt x="41085" y="715"/>
                    <a:pt x="36236" y="3068"/>
                  </a:cubicBezTo>
                  <a:cubicBezTo>
                    <a:pt x="30203" y="5999"/>
                    <a:pt x="28839" y="15376"/>
                    <a:pt x="27679" y="21222"/>
                  </a:cubicBezTo>
                  <a:cubicBezTo>
                    <a:pt x="26709" y="26104"/>
                    <a:pt x="25929" y="31060"/>
                    <a:pt x="24214" y="35748"/>
                  </a:cubicBezTo>
                  <a:cubicBezTo>
                    <a:pt x="21856" y="42201"/>
                    <a:pt x="17685" y="47977"/>
                    <a:pt x="12306" y="52249"/>
                  </a:cubicBezTo>
                  <a:cubicBezTo>
                    <a:pt x="10285" y="53850"/>
                    <a:pt x="8091" y="55254"/>
                    <a:pt x="6303" y="57111"/>
                  </a:cubicBezTo>
                  <a:cubicBezTo>
                    <a:pt x="2451" y="61109"/>
                    <a:pt x="881" y="66795"/>
                    <a:pt x="321" y="72321"/>
                  </a:cubicBezTo>
                  <a:cubicBezTo>
                    <a:pt x="81" y="74688"/>
                    <a:pt x="1" y="77113"/>
                    <a:pt x="570" y="79424"/>
                  </a:cubicBezTo>
                  <a:cubicBezTo>
                    <a:pt x="1705" y="84026"/>
                    <a:pt x="5269" y="87651"/>
                    <a:pt x="9148" y="90372"/>
                  </a:cubicBezTo>
                  <a:cubicBezTo>
                    <a:pt x="16250" y="95357"/>
                    <a:pt x="24927" y="98020"/>
                    <a:pt x="33597" y="98020"/>
                  </a:cubicBezTo>
                  <a:cubicBezTo>
                    <a:pt x="36139" y="98020"/>
                    <a:pt x="38681" y="97791"/>
                    <a:pt x="41182" y="97325"/>
                  </a:cubicBezTo>
                  <a:cubicBezTo>
                    <a:pt x="47194" y="96204"/>
                    <a:pt x="52880" y="93797"/>
                    <a:pt x="58506" y="91396"/>
                  </a:cubicBezTo>
                  <a:cubicBezTo>
                    <a:pt x="67182" y="87688"/>
                    <a:pt x="76200" y="83686"/>
                    <a:pt x="82139" y="76352"/>
                  </a:cubicBezTo>
                  <a:cubicBezTo>
                    <a:pt x="86435" y="71050"/>
                    <a:pt x="88759" y="64374"/>
                    <a:pt x="89826" y="57638"/>
                  </a:cubicBezTo>
                  <a:cubicBezTo>
                    <a:pt x="90896" y="50898"/>
                    <a:pt x="90780" y="44035"/>
                    <a:pt x="90663" y="37215"/>
                  </a:cubicBezTo>
                  <a:cubicBezTo>
                    <a:pt x="90609" y="34101"/>
                    <a:pt x="90552" y="30963"/>
                    <a:pt x="89899" y="27919"/>
                  </a:cubicBezTo>
                  <a:cubicBezTo>
                    <a:pt x="89276" y="25007"/>
                    <a:pt x="88122" y="22239"/>
                    <a:pt x="86898" y="19525"/>
                  </a:cubicBezTo>
                  <a:cubicBezTo>
                    <a:pt x="84326" y="13808"/>
                    <a:pt x="81195" y="7973"/>
                    <a:pt x="75910" y="4608"/>
                  </a:cubicBezTo>
                  <a:cubicBezTo>
                    <a:pt x="71254" y="1643"/>
                    <a:pt x="65542" y="990"/>
                    <a:pt x="60050" y="467"/>
                  </a:cubicBezTo>
                  <a:cubicBezTo>
                    <a:pt x="57279" y="202"/>
                    <a:pt x="54459" y="0"/>
                    <a:pt x="51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618;p56"/>
            <p:cNvSpPr/>
            <p:nvPr/>
          </p:nvSpPr>
          <p:spPr>
            <a:xfrm>
              <a:off x="8435877" y="2944290"/>
              <a:ext cx="243889" cy="336951"/>
            </a:xfrm>
            <a:custGeom>
              <a:avLst/>
              <a:gdLst/>
              <a:ahLst/>
              <a:cxnLst/>
              <a:rect l="l" t="t" r="r" b="b"/>
              <a:pathLst>
                <a:path w="8402" h="11608" extrusionOk="0">
                  <a:moveTo>
                    <a:pt x="3693" y="1"/>
                  </a:moveTo>
                  <a:cubicBezTo>
                    <a:pt x="2775" y="1"/>
                    <a:pt x="1868" y="326"/>
                    <a:pt x="1248" y="1000"/>
                  </a:cubicBezTo>
                  <a:cubicBezTo>
                    <a:pt x="87" y="2264"/>
                    <a:pt x="1" y="4882"/>
                    <a:pt x="314" y="6516"/>
                  </a:cubicBezTo>
                  <a:cubicBezTo>
                    <a:pt x="718" y="8620"/>
                    <a:pt x="1985" y="11051"/>
                    <a:pt x="4256" y="11538"/>
                  </a:cubicBezTo>
                  <a:cubicBezTo>
                    <a:pt x="4476" y="11585"/>
                    <a:pt x="4702" y="11608"/>
                    <a:pt x="4928" y="11608"/>
                  </a:cubicBezTo>
                  <a:cubicBezTo>
                    <a:pt x="5884" y="11608"/>
                    <a:pt x="6845" y="11197"/>
                    <a:pt x="7387" y="10418"/>
                  </a:cubicBezTo>
                  <a:cubicBezTo>
                    <a:pt x="7774" y="9858"/>
                    <a:pt x="7924" y="9167"/>
                    <a:pt x="8038" y="8497"/>
                  </a:cubicBezTo>
                  <a:cubicBezTo>
                    <a:pt x="8287" y="7000"/>
                    <a:pt x="8401" y="5453"/>
                    <a:pt x="8041" y="3978"/>
                  </a:cubicBezTo>
                  <a:cubicBezTo>
                    <a:pt x="7678" y="2507"/>
                    <a:pt x="6787" y="1111"/>
                    <a:pt x="5440" y="417"/>
                  </a:cubicBezTo>
                  <a:cubicBezTo>
                    <a:pt x="4905" y="141"/>
                    <a:pt x="4297" y="1"/>
                    <a:pt x="3693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619;p56"/>
            <p:cNvSpPr/>
            <p:nvPr/>
          </p:nvSpPr>
          <p:spPr>
            <a:xfrm>
              <a:off x="8479360" y="2974914"/>
              <a:ext cx="121974" cy="267837"/>
            </a:xfrm>
            <a:custGeom>
              <a:avLst/>
              <a:gdLst/>
              <a:ahLst/>
              <a:cxnLst/>
              <a:rect l="l" t="t" r="r" b="b"/>
              <a:pathLst>
                <a:path w="4202" h="9227" extrusionOk="0">
                  <a:moveTo>
                    <a:pt x="1853" y="1"/>
                  </a:moveTo>
                  <a:cubicBezTo>
                    <a:pt x="1744" y="1"/>
                    <a:pt x="1637" y="58"/>
                    <a:pt x="1581" y="162"/>
                  </a:cubicBezTo>
                  <a:cubicBezTo>
                    <a:pt x="1514" y="279"/>
                    <a:pt x="0" y="3050"/>
                    <a:pt x="787" y="5778"/>
                  </a:cubicBezTo>
                  <a:cubicBezTo>
                    <a:pt x="1204" y="7212"/>
                    <a:pt x="2178" y="8359"/>
                    <a:pt x="3691" y="9186"/>
                  </a:cubicBezTo>
                  <a:cubicBezTo>
                    <a:pt x="3739" y="9212"/>
                    <a:pt x="3788" y="9226"/>
                    <a:pt x="3842" y="9226"/>
                  </a:cubicBezTo>
                  <a:cubicBezTo>
                    <a:pt x="3951" y="9226"/>
                    <a:pt x="4059" y="9166"/>
                    <a:pt x="4119" y="9063"/>
                  </a:cubicBezTo>
                  <a:cubicBezTo>
                    <a:pt x="4202" y="8909"/>
                    <a:pt x="4145" y="8719"/>
                    <a:pt x="3991" y="8635"/>
                  </a:cubicBezTo>
                  <a:cubicBezTo>
                    <a:pt x="2635" y="7892"/>
                    <a:pt x="1761" y="6871"/>
                    <a:pt x="1394" y="5604"/>
                  </a:cubicBezTo>
                  <a:cubicBezTo>
                    <a:pt x="677" y="3133"/>
                    <a:pt x="2115" y="496"/>
                    <a:pt x="2131" y="469"/>
                  </a:cubicBezTo>
                  <a:cubicBezTo>
                    <a:pt x="2215" y="316"/>
                    <a:pt x="2161" y="125"/>
                    <a:pt x="2007" y="42"/>
                  </a:cubicBezTo>
                  <a:cubicBezTo>
                    <a:pt x="1959" y="14"/>
                    <a:pt x="1906" y="1"/>
                    <a:pt x="1853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620;p56"/>
            <p:cNvSpPr/>
            <p:nvPr/>
          </p:nvSpPr>
          <p:spPr>
            <a:xfrm>
              <a:off x="8500666" y="3036539"/>
              <a:ext cx="94397" cy="190333"/>
            </a:xfrm>
            <a:custGeom>
              <a:avLst/>
              <a:gdLst/>
              <a:ahLst/>
              <a:cxnLst/>
              <a:rect l="l" t="t" r="r" b="b"/>
              <a:pathLst>
                <a:path w="3252" h="6557" extrusionOk="0">
                  <a:moveTo>
                    <a:pt x="348" y="1"/>
                  </a:moveTo>
                  <a:cubicBezTo>
                    <a:pt x="206" y="1"/>
                    <a:pt x="77" y="98"/>
                    <a:pt x="40" y="240"/>
                  </a:cubicBezTo>
                  <a:cubicBezTo>
                    <a:pt x="0" y="407"/>
                    <a:pt x="100" y="580"/>
                    <a:pt x="270" y="620"/>
                  </a:cubicBezTo>
                  <a:cubicBezTo>
                    <a:pt x="280" y="623"/>
                    <a:pt x="1461" y="937"/>
                    <a:pt x="2071" y="2094"/>
                  </a:cubicBezTo>
                  <a:cubicBezTo>
                    <a:pt x="2608" y="3108"/>
                    <a:pt x="2571" y="4468"/>
                    <a:pt x="1964" y="6136"/>
                  </a:cubicBezTo>
                  <a:cubicBezTo>
                    <a:pt x="1904" y="6299"/>
                    <a:pt x="1987" y="6480"/>
                    <a:pt x="2151" y="6540"/>
                  </a:cubicBezTo>
                  <a:cubicBezTo>
                    <a:pt x="2184" y="6552"/>
                    <a:pt x="2221" y="6556"/>
                    <a:pt x="2257" y="6556"/>
                  </a:cubicBezTo>
                  <a:cubicBezTo>
                    <a:pt x="2387" y="6556"/>
                    <a:pt x="2508" y="6480"/>
                    <a:pt x="2554" y="6352"/>
                  </a:cubicBezTo>
                  <a:cubicBezTo>
                    <a:pt x="3228" y="4505"/>
                    <a:pt x="3251" y="2971"/>
                    <a:pt x="2621" y="1790"/>
                  </a:cubicBezTo>
                  <a:cubicBezTo>
                    <a:pt x="1874" y="383"/>
                    <a:pt x="480" y="26"/>
                    <a:pt x="420" y="10"/>
                  </a:cubicBezTo>
                  <a:cubicBezTo>
                    <a:pt x="396" y="4"/>
                    <a:pt x="372" y="1"/>
                    <a:pt x="348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621;p56"/>
            <p:cNvSpPr/>
            <p:nvPr/>
          </p:nvSpPr>
          <p:spPr>
            <a:xfrm>
              <a:off x="7118930" y="4099489"/>
              <a:ext cx="2024987" cy="1045367"/>
            </a:xfrm>
            <a:custGeom>
              <a:avLst/>
              <a:gdLst/>
              <a:ahLst/>
              <a:cxnLst/>
              <a:rect l="l" t="t" r="r" b="b"/>
              <a:pathLst>
                <a:path w="69761" h="36013" extrusionOk="0">
                  <a:moveTo>
                    <a:pt x="69760" y="0"/>
                  </a:moveTo>
                  <a:cubicBezTo>
                    <a:pt x="27035" y="6523"/>
                    <a:pt x="1" y="35635"/>
                    <a:pt x="1" y="35635"/>
                  </a:cubicBezTo>
                  <a:lnTo>
                    <a:pt x="69760" y="36012"/>
                  </a:lnTo>
                  <a:lnTo>
                    <a:pt x="69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622;p56"/>
            <p:cNvSpPr/>
            <p:nvPr/>
          </p:nvSpPr>
          <p:spPr>
            <a:xfrm>
              <a:off x="7771758" y="3818301"/>
              <a:ext cx="698431" cy="925339"/>
            </a:xfrm>
            <a:custGeom>
              <a:avLst/>
              <a:gdLst/>
              <a:ahLst/>
              <a:cxnLst/>
              <a:rect l="l" t="t" r="r" b="b"/>
              <a:pathLst>
                <a:path w="24061" h="31878" extrusionOk="0">
                  <a:moveTo>
                    <a:pt x="12324" y="0"/>
                  </a:moveTo>
                  <a:cubicBezTo>
                    <a:pt x="8604" y="0"/>
                    <a:pt x="2561" y="854"/>
                    <a:pt x="0" y="6012"/>
                  </a:cubicBezTo>
                  <a:lnTo>
                    <a:pt x="7670" y="27328"/>
                  </a:lnTo>
                  <a:cubicBezTo>
                    <a:pt x="7670" y="27328"/>
                    <a:pt x="12547" y="31878"/>
                    <a:pt x="18039" y="31878"/>
                  </a:cubicBezTo>
                  <a:cubicBezTo>
                    <a:pt x="18627" y="31878"/>
                    <a:pt x="19222" y="31826"/>
                    <a:pt x="19818" y="31710"/>
                  </a:cubicBezTo>
                  <a:cubicBezTo>
                    <a:pt x="19818" y="31710"/>
                    <a:pt x="24060" y="26928"/>
                    <a:pt x="23037" y="20952"/>
                  </a:cubicBezTo>
                  <a:lnTo>
                    <a:pt x="15437" y="209"/>
                  </a:lnTo>
                  <a:cubicBezTo>
                    <a:pt x="15437" y="209"/>
                    <a:pt x="14165" y="0"/>
                    <a:pt x="12324" y="0"/>
                  </a:cubicBezTo>
                  <a:close/>
                </a:path>
              </a:pathLst>
            </a:custGeom>
            <a:solidFill>
              <a:srgbClr val="DB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623;p56"/>
            <p:cNvSpPr/>
            <p:nvPr/>
          </p:nvSpPr>
          <p:spPr>
            <a:xfrm>
              <a:off x="6859686" y="3584254"/>
              <a:ext cx="286589" cy="329927"/>
            </a:xfrm>
            <a:custGeom>
              <a:avLst/>
              <a:gdLst/>
              <a:ahLst/>
              <a:cxnLst/>
              <a:rect l="l" t="t" r="r" b="b"/>
              <a:pathLst>
                <a:path w="9873" h="11366" extrusionOk="0">
                  <a:moveTo>
                    <a:pt x="3836" y="1"/>
                  </a:moveTo>
                  <a:cubicBezTo>
                    <a:pt x="2508" y="1"/>
                    <a:pt x="1222" y="915"/>
                    <a:pt x="648" y="2137"/>
                  </a:cubicBezTo>
                  <a:cubicBezTo>
                    <a:pt x="1" y="3510"/>
                    <a:pt x="151" y="5158"/>
                    <a:pt x="761" y="6545"/>
                  </a:cubicBezTo>
                  <a:cubicBezTo>
                    <a:pt x="1375" y="7932"/>
                    <a:pt x="2409" y="9093"/>
                    <a:pt x="3519" y="10124"/>
                  </a:cubicBezTo>
                  <a:cubicBezTo>
                    <a:pt x="4019" y="10587"/>
                    <a:pt x="4556" y="11041"/>
                    <a:pt x="5206" y="11247"/>
                  </a:cubicBezTo>
                  <a:cubicBezTo>
                    <a:pt x="5459" y="11328"/>
                    <a:pt x="5719" y="11365"/>
                    <a:pt x="5981" y="11365"/>
                  </a:cubicBezTo>
                  <a:cubicBezTo>
                    <a:pt x="6879" y="11365"/>
                    <a:pt x="7782" y="10919"/>
                    <a:pt x="8371" y="10227"/>
                  </a:cubicBezTo>
                  <a:cubicBezTo>
                    <a:pt x="9872" y="8452"/>
                    <a:pt x="9395" y="5755"/>
                    <a:pt x="8431" y="3841"/>
                  </a:cubicBezTo>
                  <a:cubicBezTo>
                    <a:pt x="7681" y="2357"/>
                    <a:pt x="6017" y="333"/>
                    <a:pt x="4322" y="42"/>
                  </a:cubicBezTo>
                  <a:cubicBezTo>
                    <a:pt x="4161" y="14"/>
                    <a:pt x="3998" y="1"/>
                    <a:pt x="3836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624;p56"/>
            <p:cNvSpPr/>
            <p:nvPr/>
          </p:nvSpPr>
          <p:spPr>
            <a:xfrm>
              <a:off x="6917015" y="3618623"/>
              <a:ext cx="158374" cy="243047"/>
            </a:xfrm>
            <a:custGeom>
              <a:avLst/>
              <a:gdLst/>
              <a:ahLst/>
              <a:cxnLst/>
              <a:rect l="l" t="t" r="r" b="b"/>
              <a:pathLst>
                <a:path w="5456" h="8373" extrusionOk="0">
                  <a:moveTo>
                    <a:pt x="353" y="0"/>
                  </a:moveTo>
                  <a:cubicBezTo>
                    <a:pt x="223" y="0"/>
                    <a:pt x="102" y="84"/>
                    <a:pt x="57" y="213"/>
                  </a:cubicBezTo>
                  <a:cubicBezTo>
                    <a:pt x="0" y="376"/>
                    <a:pt x="86" y="556"/>
                    <a:pt x="250" y="613"/>
                  </a:cubicBezTo>
                  <a:cubicBezTo>
                    <a:pt x="277" y="622"/>
                    <a:pt x="3108" y="1640"/>
                    <a:pt x="4215" y="3964"/>
                  </a:cubicBezTo>
                  <a:cubicBezTo>
                    <a:pt x="4782" y="5155"/>
                    <a:pt x="4805" y="6495"/>
                    <a:pt x="4282" y="7953"/>
                  </a:cubicBezTo>
                  <a:cubicBezTo>
                    <a:pt x="4225" y="8116"/>
                    <a:pt x="4308" y="8296"/>
                    <a:pt x="4472" y="8356"/>
                  </a:cubicBezTo>
                  <a:cubicBezTo>
                    <a:pt x="4508" y="8366"/>
                    <a:pt x="4542" y="8373"/>
                    <a:pt x="4579" y="8373"/>
                  </a:cubicBezTo>
                  <a:cubicBezTo>
                    <a:pt x="4708" y="8373"/>
                    <a:pt x="4829" y="8293"/>
                    <a:pt x="4876" y="8166"/>
                  </a:cubicBezTo>
                  <a:cubicBezTo>
                    <a:pt x="5456" y="6542"/>
                    <a:pt x="5422" y="5038"/>
                    <a:pt x="4779" y="3687"/>
                  </a:cubicBezTo>
                  <a:cubicBezTo>
                    <a:pt x="3558" y="1126"/>
                    <a:pt x="584" y="62"/>
                    <a:pt x="457" y="19"/>
                  </a:cubicBezTo>
                  <a:cubicBezTo>
                    <a:pt x="423" y="6"/>
                    <a:pt x="387" y="0"/>
                    <a:pt x="353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625;p56"/>
            <p:cNvSpPr/>
            <p:nvPr/>
          </p:nvSpPr>
          <p:spPr>
            <a:xfrm>
              <a:off x="6953183" y="3649798"/>
              <a:ext cx="115123" cy="183715"/>
            </a:xfrm>
            <a:custGeom>
              <a:avLst/>
              <a:gdLst/>
              <a:ahLst/>
              <a:cxnLst/>
              <a:rect l="l" t="t" r="r" b="b"/>
              <a:pathLst>
                <a:path w="3966" h="6329" extrusionOk="0">
                  <a:moveTo>
                    <a:pt x="1099" y="0"/>
                  </a:moveTo>
                  <a:cubicBezTo>
                    <a:pt x="999" y="0"/>
                    <a:pt x="900" y="49"/>
                    <a:pt x="838" y="136"/>
                  </a:cubicBezTo>
                  <a:cubicBezTo>
                    <a:pt x="805" y="185"/>
                    <a:pt x="1" y="1379"/>
                    <a:pt x="375" y="2927"/>
                  </a:cubicBezTo>
                  <a:cubicBezTo>
                    <a:pt x="692" y="4227"/>
                    <a:pt x="1729" y="5358"/>
                    <a:pt x="3456" y="6291"/>
                  </a:cubicBezTo>
                  <a:cubicBezTo>
                    <a:pt x="3506" y="6314"/>
                    <a:pt x="3556" y="6328"/>
                    <a:pt x="3606" y="6328"/>
                  </a:cubicBezTo>
                  <a:cubicBezTo>
                    <a:pt x="3719" y="6328"/>
                    <a:pt x="3826" y="6268"/>
                    <a:pt x="3883" y="6162"/>
                  </a:cubicBezTo>
                  <a:cubicBezTo>
                    <a:pt x="3966" y="6011"/>
                    <a:pt x="3910" y="5818"/>
                    <a:pt x="3756" y="5738"/>
                  </a:cubicBezTo>
                  <a:cubicBezTo>
                    <a:pt x="2196" y="4894"/>
                    <a:pt x="1265" y="3904"/>
                    <a:pt x="989" y="2787"/>
                  </a:cubicBezTo>
                  <a:cubicBezTo>
                    <a:pt x="678" y="1516"/>
                    <a:pt x="1352" y="502"/>
                    <a:pt x="1358" y="492"/>
                  </a:cubicBezTo>
                  <a:cubicBezTo>
                    <a:pt x="1455" y="349"/>
                    <a:pt x="1418" y="152"/>
                    <a:pt x="1275" y="56"/>
                  </a:cubicBezTo>
                  <a:cubicBezTo>
                    <a:pt x="1221" y="18"/>
                    <a:pt x="1160" y="0"/>
                    <a:pt x="1099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626;p56"/>
            <p:cNvSpPr/>
            <p:nvPr/>
          </p:nvSpPr>
          <p:spPr>
            <a:xfrm>
              <a:off x="6865491" y="2329608"/>
              <a:ext cx="1724234" cy="1937934"/>
            </a:xfrm>
            <a:custGeom>
              <a:avLst/>
              <a:gdLst/>
              <a:ahLst/>
              <a:cxnLst/>
              <a:rect l="l" t="t" r="r" b="b"/>
              <a:pathLst>
                <a:path w="59400" h="66762" extrusionOk="0">
                  <a:moveTo>
                    <a:pt x="28295" y="1"/>
                  </a:moveTo>
                  <a:cubicBezTo>
                    <a:pt x="26781" y="1"/>
                    <a:pt x="25265" y="132"/>
                    <a:pt x="23764" y="404"/>
                  </a:cubicBezTo>
                  <a:cubicBezTo>
                    <a:pt x="14290" y="2124"/>
                    <a:pt x="6191" y="9311"/>
                    <a:pt x="2775" y="18231"/>
                  </a:cubicBezTo>
                  <a:cubicBezTo>
                    <a:pt x="1" y="25484"/>
                    <a:pt x="1718" y="33371"/>
                    <a:pt x="4210" y="40438"/>
                  </a:cubicBezTo>
                  <a:cubicBezTo>
                    <a:pt x="5353" y="43679"/>
                    <a:pt x="6300" y="47177"/>
                    <a:pt x="7614" y="50472"/>
                  </a:cubicBezTo>
                  <a:cubicBezTo>
                    <a:pt x="9138" y="54287"/>
                    <a:pt x="11156" y="57832"/>
                    <a:pt x="14537" y="60383"/>
                  </a:cubicBezTo>
                  <a:cubicBezTo>
                    <a:pt x="18209" y="63151"/>
                    <a:pt x="22881" y="64138"/>
                    <a:pt x="27392" y="65008"/>
                  </a:cubicBezTo>
                  <a:cubicBezTo>
                    <a:pt x="30616" y="65632"/>
                    <a:pt x="35006" y="66761"/>
                    <a:pt x="38941" y="66761"/>
                  </a:cubicBezTo>
                  <a:cubicBezTo>
                    <a:pt x="40816" y="66761"/>
                    <a:pt x="42587" y="66505"/>
                    <a:pt x="44080" y="65815"/>
                  </a:cubicBezTo>
                  <a:cubicBezTo>
                    <a:pt x="45331" y="65238"/>
                    <a:pt x="46374" y="64291"/>
                    <a:pt x="47358" y="63324"/>
                  </a:cubicBezTo>
                  <a:cubicBezTo>
                    <a:pt x="50362" y="60370"/>
                    <a:pt x="53040" y="57078"/>
                    <a:pt x="55321" y="53536"/>
                  </a:cubicBezTo>
                  <a:cubicBezTo>
                    <a:pt x="56945" y="51012"/>
                    <a:pt x="58393" y="48301"/>
                    <a:pt x="58916" y="45346"/>
                  </a:cubicBezTo>
                  <a:cubicBezTo>
                    <a:pt x="59400" y="42591"/>
                    <a:pt x="59060" y="39761"/>
                    <a:pt x="58616" y="36999"/>
                  </a:cubicBezTo>
                  <a:cubicBezTo>
                    <a:pt x="57082" y="27415"/>
                    <a:pt x="55401" y="15113"/>
                    <a:pt x="48141" y="8124"/>
                  </a:cubicBezTo>
                  <a:cubicBezTo>
                    <a:pt x="42882" y="3059"/>
                    <a:pt x="35608" y="1"/>
                    <a:pt x="28295" y="1"/>
                  </a:cubicBezTo>
                  <a:close/>
                </a:path>
              </a:pathLst>
            </a:custGeom>
            <a:solidFill>
              <a:srgbClr val="EAB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627;p56"/>
            <p:cNvSpPr/>
            <p:nvPr/>
          </p:nvSpPr>
          <p:spPr>
            <a:xfrm>
              <a:off x="7193066" y="3245245"/>
              <a:ext cx="441160" cy="155704"/>
            </a:xfrm>
            <a:custGeom>
              <a:avLst/>
              <a:gdLst/>
              <a:ahLst/>
              <a:cxnLst/>
              <a:rect l="l" t="t" r="r" b="b"/>
              <a:pathLst>
                <a:path w="15198" h="5364" extrusionOk="0">
                  <a:moveTo>
                    <a:pt x="10148" y="1"/>
                  </a:moveTo>
                  <a:cubicBezTo>
                    <a:pt x="9517" y="1"/>
                    <a:pt x="8881" y="74"/>
                    <a:pt x="8261" y="230"/>
                  </a:cubicBezTo>
                  <a:cubicBezTo>
                    <a:pt x="7077" y="510"/>
                    <a:pt x="5960" y="1094"/>
                    <a:pt x="5040" y="1871"/>
                  </a:cubicBezTo>
                  <a:cubicBezTo>
                    <a:pt x="4160" y="2604"/>
                    <a:pt x="3446" y="3495"/>
                    <a:pt x="2893" y="4458"/>
                  </a:cubicBezTo>
                  <a:lnTo>
                    <a:pt x="2893" y="4458"/>
                  </a:lnTo>
                  <a:cubicBezTo>
                    <a:pt x="2749" y="4479"/>
                    <a:pt x="2593" y="4490"/>
                    <a:pt x="2439" y="4490"/>
                  </a:cubicBezTo>
                  <a:cubicBezTo>
                    <a:pt x="2380" y="4490"/>
                    <a:pt x="2322" y="4488"/>
                    <a:pt x="2265" y="4485"/>
                  </a:cubicBezTo>
                  <a:cubicBezTo>
                    <a:pt x="1975" y="4472"/>
                    <a:pt x="1688" y="4412"/>
                    <a:pt x="1424" y="4295"/>
                  </a:cubicBezTo>
                  <a:cubicBezTo>
                    <a:pt x="1158" y="4184"/>
                    <a:pt x="924" y="4004"/>
                    <a:pt x="741" y="3771"/>
                  </a:cubicBezTo>
                  <a:cubicBezTo>
                    <a:pt x="541" y="3548"/>
                    <a:pt x="424" y="3254"/>
                    <a:pt x="314" y="2958"/>
                  </a:cubicBezTo>
                  <a:lnTo>
                    <a:pt x="308" y="2941"/>
                  </a:lnTo>
                  <a:cubicBezTo>
                    <a:pt x="287" y="2882"/>
                    <a:pt x="228" y="2842"/>
                    <a:pt x="163" y="2842"/>
                  </a:cubicBezTo>
                  <a:cubicBezTo>
                    <a:pt x="155" y="2842"/>
                    <a:pt x="146" y="2842"/>
                    <a:pt x="137" y="2844"/>
                  </a:cubicBezTo>
                  <a:cubicBezTo>
                    <a:pt x="54" y="2861"/>
                    <a:pt x="1" y="2938"/>
                    <a:pt x="17" y="3021"/>
                  </a:cubicBezTo>
                  <a:cubicBezTo>
                    <a:pt x="81" y="3361"/>
                    <a:pt x="157" y="3718"/>
                    <a:pt x="354" y="4032"/>
                  </a:cubicBezTo>
                  <a:cubicBezTo>
                    <a:pt x="531" y="4352"/>
                    <a:pt x="798" y="4641"/>
                    <a:pt x="1115" y="4842"/>
                  </a:cubicBezTo>
                  <a:cubicBezTo>
                    <a:pt x="1432" y="5052"/>
                    <a:pt x="1789" y="5189"/>
                    <a:pt x="2152" y="5269"/>
                  </a:cubicBezTo>
                  <a:cubicBezTo>
                    <a:pt x="2435" y="5327"/>
                    <a:pt x="2702" y="5364"/>
                    <a:pt x="2995" y="5364"/>
                  </a:cubicBezTo>
                  <a:cubicBezTo>
                    <a:pt x="3088" y="5364"/>
                    <a:pt x="3183" y="5360"/>
                    <a:pt x="3282" y="5352"/>
                  </a:cubicBezTo>
                  <a:cubicBezTo>
                    <a:pt x="3379" y="5345"/>
                    <a:pt x="3469" y="5302"/>
                    <a:pt x="3536" y="5222"/>
                  </a:cubicBezTo>
                  <a:lnTo>
                    <a:pt x="3596" y="5152"/>
                  </a:lnTo>
                  <a:cubicBezTo>
                    <a:pt x="4299" y="4312"/>
                    <a:pt x="5040" y="3528"/>
                    <a:pt x="5860" y="2874"/>
                  </a:cubicBezTo>
                  <a:cubicBezTo>
                    <a:pt x="6680" y="2220"/>
                    <a:pt x="7591" y="1703"/>
                    <a:pt x="8581" y="1387"/>
                  </a:cubicBezTo>
                  <a:cubicBezTo>
                    <a:pt x="9393" y="1134"/>
                    <a:pt x="10252" y="1016"/>
                    <a:pt x="11128" y="1016"/>
                  </a:cubicBezTo>
                  <a:cubicBezTo>
                    <a:pt x="11324" y="1016"/>
                    <a:pt x="11522" y="1022"/>
                    <a:pt x="11719" y="1034"/>
                  </a:cubicBezTo>
                  <a:cubicBezTo>
                    <a:pt x="12259" y="1063"/>
                    <a:pt x="12796" y="1157"/>
                    <a:pt x="13340" y="1257"/>
                  </a:cubicBezTo>
                  <a:cubicBezTo>
                    <a:pt x="13610" y="1310"/>
                    <a:pt x="13883" y="1370"/>
                    <a:pt x="14154" y="1437"/>
                  </a:cubicBezTo>
                  <a:lnTo>
                    <a:pt x="14567" y="1540"/>
                  </a:lnTo>
                  <a:lnTo>
                    <a:pt x="14784" y="1583"/>
                  </a:lnTo>
                  <a:lnTo>
                    <a:pt x="14904" y="1600"/>
                  </a:lnTo>
                  <a:cubicBezTo>
                    <a:pt x="14922" y="1602"/>
                    <a:pt x="14936" y="1605"/>
                    <a:pt x="14956" y="1605"/>
                  </a:cubicBezTo>
                  <a:cubicBezTo>
                    <a:pt x="14965" y="1605"/>
                    <a:pt x="14975" y="1605"/>
                    <a:pt x="14987" y="1603"/>
                  </a:cubicBezTo>
                  <a:cubicBezTo>
                    <a:pt x="15007" y="1594"/>
                    <a:pt x="15094" y="1620"/>
                    <a:pt x="15167" y="1491"/>
                  </a:cubicBezTo>
                  <a:cubicBezTo>
                    <a:pt x="15197" y="1417"/>
                    <a:pt x="15161" y="1334"/>
                    <a:pt x="15087" y="1303"/>
                  </a:cubicBezTo>
                  <a:cubicBezTo>
                    <a:pt x="15069" y="1296"/>
                    <a:pt x="15051" y="1292"/>
                    <a:pt x="15032" y="1292"/>
                  </a:cubicBezTo>
                  <a:cubicBezTo>
                    <a:pt x="15015" y="1292"/>
                    <a:pt x="14998" y="1296"/>
                    <a:pt x="14982" y="1301"/>
                  </a:cubicBezTo>
                  <a:lnTo>
                    <a:pt x="14982" y="1301"/>
                  </a:lnTo>
                  <a:cubicBezTo>
                    <a:pt x="14978" y="1299"/>
                    <a:pt x="14968" y="1297"/>
                    <a:pt x="14964" y="1297"/>
                  </a:cubicBezTo>
                  <a:lnTo>
                    <a:pt x="14881" y="1260"/>
                  </a:lnTo>
                  <a:lnTo>
                    <a:pt x="14694" y="1174"/>
                  </a:lnTo>
                  <a:lnTo>
                    <a:pt x="14310" y="993"/>
                  </a:lnTo>
                  <a:cubicBezTo>
                    <a:pt x="14050" y="877"/>
                    <a:pt x="13783" y="763"/>
                    <a:pt x="13514" y="657"/>
                  </a:cubicBezTo>
                  <a:cubicBezTo>
                    <a:pt x="12977" y="443"/>
                    <a:pt x="12409" y="290"/>
                    <a:pt x="11833" y="173"/>
                  </a:cubicBezTo>
                  <a:cubicBezTo>
                    <a:pt x="11285" y="61"/>
                    <a:pt x="10718" y="1"/>
                    <a:pt x="10148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628;p56"/>
            <p:cNvSpPr/>
            <p:nvPr/>
          </p:nvSpPr>
          <p:spPr>
            <a:xfrm>
              <a:off x="6431734" y="2297359"/>
              <a:ext cx="2078340" cy="1393378"/>
            </a:xfrm>
            <a:custGeom>
              <a:avLst/>
              <a:gdLst/>
              <a:ahLst/>
              <a:cxnLst/>
              <a:rect l="l" t="t" r="r" b="b"/>
              <a:pathLst>
                <a:path w="71599" h="48002" extrusionOk="0">
                  <a:moveTo>
                    <a:pt x="45428" y="0"/>
                  </a:moveTo>
                  <a:cubicBezTo>
                    <a:pt x="43831" y="0"/>
                    <a:pt x="42136" y="109"/>
                    <a:pt x="40338" y="340"/>
                  </a:cubicBezTo>
                  <a:cubicBezTo>
                    <a:pt x="40338" y="340"/>
                    <a:pt x="0" y="7067"/>
                    <a:pt x="20466" y="48001"/>
                  </a:cubicBezTo>
                  <a:cubicBezTo>
                    <a:pt x="20466" y="48001"/>
                    <a:pt x="51543" y="29567"/>
                    <a:pt x="43623" y="3452"/>
                  </a:cubicBezTo>
                  <a:cubicBezTo>
                    <a:pt x="43623" y="3452"/>
                    <a:pt x="43642" y="3452"/>
                    <a:pt x="43679" y="3452"/>
                  </a:cubicBezTo>
                  <a:cubicBezTo>
                    <a:pt x="44884" y="3452"/>
                    <a:pt x="65112" y="3801"/>
                    <a:pt x="71598" y="27112"/>
                  </a:cubicBezTo>
                  <a:cubicBezTo>
                    <a:pt x="71598" y="27112"/>
                    <a:pt x="70640" y="0"/>
                    <a:pt x="45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629;p56"/>
            <p:cNvSpPr/>
            <p:nvPr/>
          </p:nvSpPr>
          <p:spPr>
            <a:xfrm>
              <a:off x="7742004" y="3185623"/>
              <a:ext cx="173904" cy="286589"/>
            </a:xfrm>
            <a:custGeom>
              <a:avLst/>
              <a:gdLst/>
              <a:ahLst/>
              <a:cxnLst/>
              <a:rect l="l" t="t" r="r" b="b"/>
              <a:pathLst>
                <a:path w="5991" h="9873" extrusionOk="0">
                  <a:moveTo>
                    <a:pt x="772" y="0"/>
                  </a:moveTo>
                  <a:cubicBezTo>
                    <a:pt x="651" y="0"/>
                    <a:pt x="539" y="30"/>
                    <a:pt x="441" y="96"/>
                  </a:cubicBezTo>
                  <a:cubicBezTo>
                    <a:pt x="11" y="386"/>
                    <a:pt x="165" y="3728"/>
                    <a:pt x="111" y="4342"/>
                  </a:cubicBezTo>
                  <a:cubicBezTo>
                    <a:pt x="14" y="5509"/>
                    <a:pt x="1" y="6719"/>
                    <a:pt x="445" y="7803"/>
                  </a:cubicBezTo>
                  <a:cubicBezTo>
                    <a:pt x="885" y="8887"/>
                    <a:pt x="1875" y="9817"/>
                    <a:pt x="3042" y="9870"/>
                  </a:cubicBezTo>
                  <a:cubicBezTo>
                    <a:pt x="3078" y="9872"/>
                    <a:pt x="3113" y="9873"/>
                    <a:pt x="3148" y="9873"/>
                  </a:cubicBezTo>
                  <a:cubicBezTo>
                    <a:pt x="4743" y="9873"/>
                    <a:pt x="5990" y="8188"/>
                    <a:pt x="5963" y="6575"/>
                  </a:cubicBezTo>
                  <a:cubicBezTo>
                    <a:pt x="5937" y="4932"/>
                    <a:pt x="4930" y="3457"/>
                    <a:pt x="3762" y="2297"/>
                  </a:cubicBezTo>
                  <a:cubicBezTo>
                    <a:pt x="3313" y="1847"/>
                    <a:pt x="1731" y="0"/>
                    <a:pt x="772" y="0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630;p56"/>
            <p:cNvSpPr/>
            <p:nvPr/>
          </p:nvSpPr>
          <p:spPr>
            <a:xfrm>
              <a:off x="7879769" y="2939994"/>
              <a:ext cx="401654" cy="211349"/>
            </a:xfrm>
            <a:custGeom>
              <a:avLst/>
              <a:gdLst/>
              <a:ahLst/>
              <a:cxnLst/>
              <a:rect l="l" t="t" r="r" b="b"/>
              <a:pathLst>
                <a:path w="13837" h="7281" extrusionOk="0">
                  <a:moveTo>
                    <a:pt x="13382" y="0"/>
                  </a:moveTo>
                  <a:cubicBezTo>
                    <a:pt x="13370" y="0"/>
                    <a:pt x="13358" y="2"/>
                    <a:pt x="13347" y="5"/>
                  </a:cubicBezTo>
                  <a:cubicBezTo>
                    <a:pt x="13267" y="25"/>
                    <a:pt x="13216" y="108"/>
                    <a:pt x="13236" y="188"/>
                  </a:cubicBezTo>
                  <a:lnTo>
                    <a:pt x="13239" y="205"/>
                  </a:lnTo>
                  <a:cubicBezTo>
                    <a:pt x="13313" y="511"/>
                    <a:pt x="13379" y="822"/>
                    <a:pt x="13339" y="1119"/>
                  </a:cubicBezTo>
                  <a:cubicBezTo>
                    <a:pt x="13313" y="1415"/>
                    <a:pt x="13219" y="1695"/>
                    <a:pt x="13062" y="1935"/>
                  </a:cubicBezTo>
                  <a:cubicBezTo>
                    <a:pt x="12906" y="2175"/>
                    <a:pt x="12702" y="2386"/>
                    <a:pt x="12469" y="2562"/>
                  </a:cubicBezTo>
                  <a:cubicBezTo>
                    <a:pt x="12304" y="2684"/>
                    <a:pt x="12112" y="2801"/>
                    <a:pt x="11929" y="2888"/>
                  </a:cubicBezTo>
                  <a:lnTo>
                    <a:pt x="11929" y="2888"/>
                  </a:lnTo>
                  <a:cubicBezTo>
                    <a:pt x="10937" y="2394"/>
                    <a:pt x="9847" y="2052"/>
                    <a:pt x="8708" y="1932"/>
                  </a:cubicBezTo>
                  <a:cubicBezTo>
                    <a:pt x="8415" y="1899"/>
                    <a:pt x="8118" y="1883"/>
                    <a:pt x="7821" y="1883"/>
                  </a:cubicBezTo>
                  <a:cubicBezTo>
                    <a:pt x="6904" y="1883"/>
                    <a:pt x="5980" y="2039"/>
                    <a:pt x="5119" y="2359"/>
                  </a:cubicBezTo>
                  <a:cubicBezTo>
                    <a:pt x="3972" y="2772"/>
                    <a:pt x="2945" y="3460"/>
                    <a:pt x="2118" y="4300"/>
                  </a:cubicBezTo>
                  <a:cubicBezTo>
                    <a:pt x="1705" y="4720"/>
                    <a:pt x="1321" y="5160"/>
                    <a:pt x="991" y="5641"/>
                  </a:cubicBezTo>
                  <a:cubicBezTo>
                    <a:pt x="824" y="5877"/>
                    <a:pt x="671" y="6121"/>
                    <a:pt x="521" y="6364"/>
                  </a:cubicBezTo>
                  <a:lnTo>
                    <a:pt x="301" y="6724"/>
                  </a:lnTo>
                  <a:lnTo>
                    <a:pt x="194" y="6901"/>
                  </a:lnTo>
                  <a:lnTo>
                    <a:pt x="144" y="6977"/>
                  </a:lnTo>
                  <a:cubicBezTo>
                    <a:pt x="139" y="6980"/>
                    <a:pt x="131" y="6989"/>
                    <a:pt x="129" y="6993"/>
                  </a:cubicBezTo>
                  <a:lnTo>
                    <a:pt x="129" y="6993"/>
                  </a:lnTo>
                  <a:cubicBezTo>
                    <a:pt x="95" y="7001"/>
                    <a:pt x="65" y="7021"/>
                    <a:pt x="44" y="7051"/>
                  </a:cubicBezTo>
                  <a:cubicBezTo>
                    <a:pt x="1" y="7117"/>
                    <a:pt x="17" y="7208"/>
                    <a:pt x="84" y="7251"/>
                  </a:cubicBezTo>
                  <a:cubicBezTo>
                    <a:pt x="127" y="7273"/>
                    <a:pt x="162" y="7280"/>
                    <a:pt x="190" y="7280"/>
                  </a:cubicBezTo>
                  <a:cubicBezTo>
                    <a:pt x="248" y="7280"/>
                    <a:pt x="278" y="7250"/>
                    <a:pt x="294" y="7248"/>
                  </a:cubicBezTo>
                  <a:cubicBezTo>
                    <a:pt x="331" y="7228"/>
                    <a:pt x="341" y="7214"/>
                    <a:pt x="361" y="7197"/>
                  </a:cubicBezTo>
                  <a:lnTo>
                    <a:pt x="454" y="7117"/>
                  </a:lnTo>
                  <a:lnTo>
                    <a:pt x="608" y="6957"/>
                  </a:lnTo>
                  <a:lnTo>
                    <a:pt x="894" y="6644"/>
                  </a:lnTo>
                  <a:cubicBezTo>
                    <a:pt x="1085" y="6437"/>
                    <a:pt x="1274" y="6234"/>
                    <a:pt x="1471" y="6041"/>
                  </a:cubicBezTo>
                  <a:cubicBezTo>
                    <a:pt x="1865" y="5653"/>
                    <a:pt x="2262" y="5276"/>
                    <a:pt x="2692" y="4953"/>
                  </a:cubicBezTo>
                  <a:cubicBezTo>
                    <a:pt x="3555" y="4300"/>
                    <a:pt x="4496" y="3796"/>
                    <a:pt x="5496" y="3503"/>
                  </a:cubicBezTo>
                  <a:cubicBezTo>
                    <a:pt x="6240" y="3287"/>
                    <a:pt x="7009" y="3189"/>
                    <a:pt x="7783" y="3189"/>
                  </a:cubicBezTo>
                  <a:cubicBezTo>
                    <a:pt x="8050" y="3189"/>
                    <a:pt x="8317" y="3200"/>
                    <a:pt x="8585" y="3223"/>
                  </a:cubicBezTo>
                  <a:cubicBezTo>
                    <a:pt x="9631" y="3309"/>
                    <a:pt x="10681" y="3546"/>
                    <a:pt x="11732" y="3853"/>
                  </a:cubicBezTo>
                  <a:lnTo>
                    <a:pt x="11822" y="3880"/>
                  </a:lnTo>
                  <a:cubicBezTo>
                    <a:pt x="11857" y="3890"/>
                    <a:pt x="11893" y="3895"/>
                    <a:pt x="11928" y="3895"/>
                  </a:cubicBezTo>
                  <a:cubicBezTo>
                    <a:pt x="11989" y="3895"/>
                    <a:pt x="12049" y="3880"/>
                    <a:pt x="12106" y="3846"/>
                  </a:cubicBezTo>
                  <a:cubicBezTo>
                    <a:pt x="12466" y="3643"/>
                    <a:pt x="12733" y="3420"/>
                    <a:pt x="12999" y="3149"/>
                  </a:cubicBezTo>
                  <a:cubicBezTo>
                    <a:pt x="13256" y="2879"/>
                    <a:pt x="13473" y="2566"/>
                    <a:pt x="13623" y="2219"/>
                  </a:cubicBezTo>
                  <a:cubicBezTo>
                    <a:pt x="13776" y="1872"/>
                    <a:pt x="13836" y="1485"/>
                    <a:pt x="13803" y="1122"/>
                  </a:cubicBezTo>
                  <a:cubicBezTo>
                    <a:pt x="13790" y="748"/>
                    <a:pt x="13660" y="411"/>
                    <a:pt x="13523" y="94"/>
                  </a:cubicBezTo>
                  <a:cubicBezTo>
                    <a:pt x="13498" y="36"/>
                    <a:pt x="13442" y="0"/>
                    <a:pt x="13382" y="0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631;p56"/>
            <p:cNvSpPr/>
            <p:nvPr/>
          </p:nvSpPr>
          <p:spPr>
            <a:xfrm>
              <a:off x="7497506" y="3517230"/>
              <a:ext cx="548010" cy="158955"/>
            </a:xfrm>
            <a:custGeom>
              <a:avLst/>
              <a:gdLst/>
              <a:ahLst/>
              <a:cxnLst/>
              <a:rect l="l" t="t" r="r" b="b"/>
              <a:pathLst>
                <a:path w="18879" h="5476" extrusionOk="0">
                  <a:moveTo>
                    <a:pt x="18705" y="1"/>
                  </a:moveTo>
                  <a:cubicBezTo>
                    <a:pt x="18664" y="1"/>
                    <a:pt x="18623" y="17"/>
                    <a:pt x="18592" y="50"/>
                  </a:cubicBezTo>
                  <a:lnTo>
                    <a:pt x="18588" y="54"/>
                  </a:lnTo>
                  <a:cubicBezTo>
                    <a:pt x="17998" y="674"/>
                    <a:pt x="17425" y="1297"/>
                    <a:pt x="16758" y="1818"/>
                  </a:cubicBezTo>
                  <a:cubicBezTo>
                    <a:pt x="16124" y="2371"/>
                    <a:pt x="15417" y="2828"/>
                    <a:pt x="14694" y="3232"/>
                  </a:cubicBezTo>
                  <a:cubicBezTo>
                    <a:pt x="13223" y="4009"/>
                    <a:pt x="11605" y="4483"/>
                    <a:pt x="9949" y="4572"/>
                  </a:cubicBezTo>
                  <a:cubicBezTo>
                    <a:pt x="9661" y="4593"/>
                    <a:pt x="9373" y="4602"/>
                    <a:pt x="9084" y="4602"/>
                  </a:cubicBezTo>
                  <a:cubicBezTo>
                    <a:pt x="7711" y="4602"/>
                    <a:pt x="6334" y="4382"/>
                    <a:pt x="4990" y="4032"/>
                  </a:cubicBezTo>
                  <a:cubicBezTo>
                    <a:pt x="4172" y="3822"/>
                    <a:pt x="3372" y="3555"/>
                    <a:pt x="2585" y="3235"/>
                  </a:cubicBezTo>
                  <a:cubicBezTo>
                    <a:pt x="1795" y="2932"/>
                    <a:pt x="1021" y="2568"/>
                    <a:pt x="277" y="2168"/>
                  </a:cubicBezTo>
                  <a:lnTo>
                    <a:pt x="271" y="2165"/>
                  </a:lnTo>
                  <a:cubicBezTo>
                    <a:pt x="245" y="2151"/>
                    <a:pt x="218" y="2144"/>
                    <a:pt x="191" y="2144"/>
                  </a:cubicBezTo>
                  <a:cubicBezTo>
                    <a:pt x="138" y="2144"/>
                    <a:pt x="87" y="2169"/>
                    <a:pt x="54" y="2214"/>
                  </a:cubicBezTo>
                  <a:cubicBezTo>
                    <a:pt x="0" y="2288"/>
                    <a:pt x="17" y="2395"/>
                    <a:pt x="91" y="2448"/>
                  </a:cubicBezTo>
                  <a:cubicBezTo>
                    <a:pt x="1514" y="3478"/>
                    <a:pt x="3106" y="4226"/>
                    <a:pt x="4776" y="4763"/>
                  </a:cubicBezTo>
                  <a:cubicBezTo>
                    <a:pt x="6178" y="5213"/>
                    <a:pt x="7658" y="5476"/>
                    <a:pt x="9148" y="5476"/>
                  </a:cubicBezTo>
                  <a:cubicBezTo>
                    <a:pt x="9433" y="5476"/>
                    <a:pt x="9719" y="5466"/>
                    <a:pt x="10005" y="5446"/>
                  </a:cubicBezTo>
                  <a:cubicBezTo>
                    <a:pt x="11782" y="5336"/>
                    <a:pt x="13543" y="4799"/>
                    <a:pt x="15060" y="3872"/>
                  </a:cubicBezTo>
                  <a:cubicBezTo>
                    <a:pt x="16578" y="2945"/>
                    <a:pt x="17848" y="1677"/>
                    <a:pt x="18836" y="247"/>
                  </a:cubicBezTo>
                  <a:cubicBezTo>
                    <a:pt x="18879" y="184"/>
                    <a:pt x="18868" y="97"/>
                    <a:pt x="18812" y="44"/>
                  </a:cubicBezTo>
                  <a:cubicBezTo>
                    <a:pt x="18782" y="15"/>
                    <a:pt x="18743" y="1"/>
                    <a:pt x="18705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632;p56"/>
            <p:cNvSpPr/>
            <p:nvPr/>
          </p:nvSpPr>
          <p:spPr>
            <a:xfrm>
              <a:off x="7834660" y="4252230"/>
              <a:ext cx="915063" cy="714396"/>
            </a:xfrm>
            <a:custGeom>
              <a:avLst/>
              <a:gdLst/>
              <a:ahLst/>
              <a:cxnLst/>
              <a:rect l="l" t="t" r="r" b="b"/>
              <a:pathLst>
                <a:path w="31524" h="24611" extrusionOk="0">
                  <a:moveTo>
                    <a:pt x="27286" y="7927"/>
                  </a:moveTo>
                  <a:cubicBezTo>
                    <a:pt x="27873" y="7927"/>
                    <a:pt x="28470" y="8124"/>
                    <a:pt x="29010" y="8494"/>
                  </a:cubicBezTo>
                  <a:cubicBezTo>
                    <a:pt x="28467" y="8856"/>
                    <a:pt x="27841" y="9066"/>
                    <a:pt x="27202" y="9066"/>
                  </a:cubicBezTo>
                  <a:cubicBezTo>
                    <a:pt x="27169" y="9066"/>
                    <a:pt x="27135" y="9065"/>
                    <a:pt x="27102" y="9064"/>
                  </a:cubicBezTo>
                  <a:cubicBezTo>
                    <a:pt x="26759" y="9051"/>
                    <a:pt x="26392" y="8895"/>
                    <a:pt x="26232" y="8690"/>
                  </a:cubicBezTo>
                  <a:cubicBezTo>
                    <a:pt x="26138" y="8574"/>
                    <a:pt x="26141" y="8481"/>
                    <a:pt x="26155" y="8418"/>
                  </a:cubicBezTo>
                  <a:cubicBezTo>
                    <a:pt x="26205" y="8161"/>
                    <a:pt x="26562" y="8014"/>
                    <a:pt x="26852" y="7964"/>
                  </a:cubicBezTo>
                  <a:cubicBezTo>
                    <a:pt x="26995" y="7941"/>
                    <a:pt x="27139" y="7927"/>
                    <a:pt x="27286" y="7927"/>
                  </a:cubicBezTo>
                  <a:close/>
                  <a:moveTo>
                    <a:pt x="23277" y="15301"/>
                  </a:moveTo>
                  <a:cubicBezTo>
                    <a:pt x="23400" y="15301"/>
                    <a:pt x="23528" y="15333"/>
                    <a:pt x="23617" y="15401"/>
                  </a:cubicBezTo>
                  <a:cubicBezTo>
                    <a:pt x="23911" y="15604"/>
                    <a:pt x="24081" y="16007"/>
                    <a:pt x="24131" y="16598"/>
                  </a:cubicBezTo>
                  <a:cubicBezTo>
                    <a:pt x="24141" y="16738"/>
                    <a:pt x="24145" y="16878"/>
                    <a:pt x="24145" y="17018"/>
                  </a:cubicBezTo>
                  <a:cubicBezTo>
                    <a:pt x="23654" y="16814"/>
                    <a:pt x="23240" y="16491"/>
                    <a:pt x="22967" y="16078"/>
                  </a:cubicBezTo>
                  <a:cubicBezTo>
                    <a:pt x="22837" y="15878"/>
                    <a:pt x="22784" y="15710"/>
                    <a:pt x="22807" y="15584"/>
                  </a:cubicBezTo>
                  <a:cubicBezTo>
                    <a:pt x="22830" y="15453"/>
                    <a:pt x="22940" y="15384"/>
                    <a:pt x="23027" y="15347"/>
                  </a:cubicBezTo>
                  <a:cubicBezTo>
                    <a:pt x="23104" y="15313"/>
                    <a:pt x="23191" y="15301"/>
                    <a:pt x="23277" y="15301"/>
                  </a:cubicBezTo>
                  <a:close/>
                  <a:moveTo>
                    <a:pt x="12512" y="18865"/>
                  </a:moveTo>
                  <a:cubicBezTo>
                    <a:pt x="12526" y="18865"/>
                    <a:pt x="12540" y="18868"/>
                    <a:pt x="12552" y="18875"/>
                  </a:cubicBezTo>
                  <a:cubicBezTo>
                    <a:pt x="12620" y="18908"/>
                    <a:pt x="12663" y="19052"/>
                    <a:pt x="12676" y="19255"/>
                  </a:cubicBezTo>
                  <a:cubicBezTo>
                    <a:pt x="12709" y="19939"/>
                    <a:pt x="12546" y="20626"/>
                    <a:pt x="12226" y="21256"/>
                  </a:cubicBezTo>
                  <a:cubicBezTo>
                    <a:pt x="11846" y="20606"/>
                    <a:pt x="11732" y="19739"/>
                    <a:pt x="12169" y="19109"/>
                  </a:cubicBezTo>
                  <a:cubicBezTo>
                    <a:pt x="12269" y="18969"/>
                    <a:pt x="12420" y="18865"/>
                    <a:pt x="12512" y="18865"/>
                  </a:cubicBezTo>
                  <a:close/>
                  <a:moveTo>
                    <a:pt x="25587" y="1"/>
                  </a:moveTo>
                  <a:cubicBezTo>
                    <a:pt x="24250" y="1"/>
                    <a:pt x="22868" y="393"/>
                    <a:pt x="21630" y="1154"/>
                  </a:cubicBezTo>
                  <a:cubicBezTo>
                    <a:pt x="21483" y="1244"/>
                    <a:pt x="21436" y="1438"/>
                    <a:pt x="21530" y="1587"/>
                  </a:cubicBezTo>
                  <a:cubicBezTo>
                    <a:pt x="21589" y="1684"/>
                    <a:pt x="21692" y="1737"/>
                    <a:pt x="21798" y="1737"/>
                  </a:cubicBezTo>
                  <a:cubicBezTo>
                    <a:pt x="21853" y="1737"/>
                    <a:pt x="21909" y="1722"/>
                    <a:pt x="21960" y="1691"/>
                  </a:cubicBezTo>
                  <a:cubicBezTo>
                    <a:pt x="23086" y="998"/>
                    <a:pt x="24375" y="638"/>
                    <a:pt x="25607" y="638"/>
                  </a:cubicBezTo>
                  <a:cubicBezTo>
                    <a:pt x="26314" y="638"/>
                    <a:pt x="27001" y="756"/>
                    <a:pt x="27629" y="998"/>
                  </a:cubicBezTo>
                  <a:cubicBezTo>
                    <a:pt x="29516" y="1721"/>
                    <a:pt x="30834" y="3592"/>
                    <a:pt x="30763" y="5453"/>
                  </a:cubicBezTo>
                  <a:cubicBezTo>
                    <a:pt x="30727" y="6466"/>
                    <a:pt x="30237" y="7417"/>
                    <a:pt x="29520" y="8090"/>
                  </a:cubicBezTo>
                  <a:cubicBezTo>
                    <a:pt x="29500" y="8074"/>
                    <a:pt x="29476" y="8054"/>
                    <a:pt x="29453" y="8037"/>
                  </a:cubicBezTo>
                  <a:cubicBezTo>
                    <a:pt x="28786" y="7552"/>
                    <a:pt x="28032" y="7297"/>
                    <a:pt x="27288" y="7297"/>
                  </a:cubicBezTo>
                  <a:cubicBezTo>
                    <a:pt x="27106" y="7297"/>
                    <a:pt x="26925" y="7313"/>
                    <a:pt x="26746" y="7343"/>
                  </a:cubicBezTo>
                  <a:cubicBezTo>
                    <a:pt x="26081" y="7457"/>
                    <a:pt x="25632" y="7814"/>
                    <a:pt x="25538" y="8297"/>
                  </a:cubicBezTo>
                  <a:cubicBezTo>
                    <a:pt x="25481" y="8578"/>
                    <a:pt x="25552" y="8851"/>
                    <a:pt x="25738" y="9084"/>
                  </a:cubicBezTo>
                  <a:cubicBezTo>
                    <a:pt x="26015" y="9435"/>
                    <a:pt x="26542" y="9671"/>
                    <a:pt x="27079" y="9691"/>
                  </a:cubicBezTo>
                  <a:cubicBezTo>
                    <a:pt x="27119" y="9692"/>
                    <a:pt x="27160" y="9693"/>
                    <a:pt x="27201" y="9693"/>
                  </a:cubicBezTo>
                  <a:cubicBezTo>
                    <a:pt x="28028" y="9693"/>
                    <a:pt x="28826" y="9400"/>
                    <a:pt x="29507" y="8904"/>
                  </a:cubicBezTo>
                  <a:cubicBezTo>
                    <a:pt x="30100" y="9484"/>
                    <a:pt x="30507" y="10251"/>
                    <a:pt x="30620" y="11035"/>
                  </a:cubicBezTo>
                  <a:cubicBezTo>
                    <a:pt x="30871" y="12729"/>
                    <a:pt x="30043" y="14613"/>
                    <a:pt x="28466" y="15950"/>
                  </a:cubicBezTo>
                  <a:cubicBezTo>
                    <a:pt x="27826" y="16494"/>
                    <a:pt x="26812" y="17158"/>
                    <a:pt x="25621" y="17248"/>
                  </a:cubicBezTo>
                  <a:cubicBezTo>
                    <a:pt x="25539" y="17254"/>
                    <a:pt x="25457" y="17257"/>
                    <a:pt x="25376" y="17257"/>
                  </a:cubicBezTo>
                  <a:cubicBezTo>
                    <a:pt x="25168" y="17257"/>
                    <a:pt x="24965" y="17237"/>
                    <a:pt x="24771" y="17201"/>
                  </a:cubicBezTo>
                  <a:cubicBezTo>
                    <a:pt x="24778" y="16984"/>
                    <a:pt x="24774" y="16764"/>
                    <a:pt x="24754" y="16547"/>
                  </a:cubicBezTo>
                  <a:cubicBezTo>
                    <a:pt x="24691" y="15764"/>
                    <a:pt x="24431" y="15204"/>
                    <a:pt x="23985" y="14887"/>
                  </a:cubicBezTo>
                  <a:cubicBezTo>
                    <a:pt x="23782" y="14743"/>
                    <a:pt x="23529" y="14669"/>
                    <a:pt x="23274" y="14669"/>
                  </a:cubicBezTo>
                  <a:cubicBezTo>
                    <a:pt x="23109" y="14669"/>
                    <a:pt x="22942" y="14700"/>
                    <a:pt x="22787" y="14763"/>
                  </a:cubicBezTo>
                  <a:cubicBezTo>
                    <a:pt x="22464" y="14897"/>
                    <a:pt x="22244" y="15157"/>
                    <a:pt x="22187" y="15470"/>
                  </a:cubicBezTo>
                  <a:cubicBezTo>
                    <a:pt x="22137" y="15764"/>
                    <a:pt x="22220" y="16084"/>
                    <a:pt x="22444" y="16421"/>
                  </a:cubicBezTo>
                  <a:cubicBezTo>
                    <a:pt x="22820" y="16994"/>
                    <a:pt x="23407" y="17428"/>
                    <a:pt x="24094" y="17668"/>
                  </a:cubicBezTo>
                  <a:cubicBezTo>
                    <a:pt x="23864" y="19302"/>
                    <a:pt x="22837" y="20903"/>
                    <a:pt x="21336" y="21873"/>
                  </a:cubicBezTo>
                  <a:cubicBezTo>
                    <a:pt x="20116" y="22663"/>
                    <a:pt x="18580" y="23079"/>
                    <a:pt x="16958" y="23079"/>
                  </a:cubicBezTo>
                  <a:cubicBezTo>
                    <a:pt x="16383" y="23079"/>
                    <a:pt x="15797" y="23027"/>
                    <a:pt x="15210" y="22921"/>
                  </a:cubicBezTo>
                  <a:cubicBezTo>
                    <a:pt x="14063" y="22710"/>
                    <a:pt x="13223" y="22340"/>
                    <a:pt x="12649" y="21787"/>
                  </a:cubicBezTo>
                  <a:cubicBezTo>
                    <a:pt x="13106" y="20996"/>
                    <a:pt x="13350" y="20109"/>
                    <a:pt x="13303" y="19222"/>
                  </a:cubicBezTo>
                  <a:cubicBezTo>
                    <a:pt x="13280" y="18768"/>
                    <a:pt x="13123" y="18462"/>
                    <a:pt x="12843" y="18315"/>
                  </a:cubicBezTo>
                  <a:cubicBezTo>
                    <a:pt x="12732" y="18258"/>
                    <a:pt x="12620" y="18233"/>
                    <a:pt x="12510" y="18233"/>
                  </a:cubicBezTo>
                  <a:cubicBezTo>
                    <a:pt x="12172" y="18233"/>
                    <a:pt x="11852" y="18469"/>
                    <a:pt x="11655" y="18748"/>
                  </a:cubicBezTo>
                  <a:cubicBezTo>
                    <a:pt x="10975" y="19722"/>
                    <a:pt x="11242" y="21006"/>
                    <a:pt x="11866" y="21847"/>
                  </a:cubicBezTo>
                  <a:cubicBezTo>
                    <a:pt x="11372" y="22536"/>
                    <a:pt x="10682" y="23117"/>
                    <a:pt x="9858" y="23484"/>
                  </a:cubicBezTo>
                  <a:cubicBezTo>
                    <a:pt x="9110" y="23819"/>
                    <a:pt x="8263" y="23985"/>
                    <a:pt x="7376" y="23985"/>
                  </a:cubicBezTo>
                  <a:cubicBezTo>
                    <a:pt x="6432" y="23985"/>
                    <a:pt x="5443" y="23797"/>
                    <a:pt x="4476" y="23421"/>
                  </a:cubicBezTo>
                  <a:cubicBezTo>
                    <a:pt x="3462" y="23027"/>
                    <a:pt x="2095" y="22280"/>
                    <a:pt x="1358" y="20946"/>
                  </a:cubicBezTo>
                  <a:cubicBezTo>
                    <a:pt x="827" y="19983"/>
                    <a:pt x="638" y="18742"/>
                    <a:pt x="781" y="17161"/>
                  </a:cubicBezTo>
                  <a:cubicBezTo>
                    <a:pt x="924" y="15564"/>
                    <a:pt x="1444" y="13417"/>
                    <a:pt x="3092" y="12239"/>
                  </a:cubicBezTo>
                  <a:cubicBezTo>
                    <a:pt x="3232" y="12139"/>
                    <a:pt x="3265" y="11942"/>
                    <a:pt x="3165" y="11802"/>
                  </a:cubicBezTo>
                  <a:cubicBezTo>
                    <a:pt x="3103" y="11715"/>
                    <a:pt x="3006" y="11670"/>
                    <a:pt x="2908" y="11670"/>
                  </a:cubicBezTo>
                  <a:cubicBezTo>
                    <a:pt x="2844" y="11670"/>
                    <a:pt x="2780" y="11689"/>
                    <a:pt x="2725" y="11729"/>
                  </a:cubicBezTo>
                  <a:cubicBezTo>
                    <a:pt x="884" y="13046"/>
                    <a:pt x="310" y="15377"/>
                    <a:pt x="154" y="17105"/>
                  </a:cubicBezTo>
                  <a:cubicBezTo>
                    <a:pt x="1" y="18815"/>
                    <a:pt x="214" y="20172"/>
                    <a:pt x="807" y="21249"/>
                  </a:cubicBezTo>
                  <a:cubicBezTo>
                    <a:pt x="1635" y="22747"/>
                    <a:pt x="3136" y="23577"/>
                    <a:pt x="4249" y="24007"/>
                  </a:cubicBezTo>
                  <a:cubicBezTo>
                    <a:pt x="5286" y="24411"/>
                    <a:pt x="6353" y="24611"/>
                    <a:pt x="7373" y="24611"/>
                  </a:cubicBezTo>
                  <a:cubicBezTo>
                    <a:pt x="8351" y="24611"/>
                    <a:pt x="9288" y="24428"/>
                    <a:pt x="10115" y="24057"/>
                  </a:cubicBezTo>
                  <a:cubicBezTo>
                    <a:pt x="10999" y="23664"/>
                    <a:pt x="11746" y="23050"/>
                    <a:pt x="12295" y="22320"/>
                  </a:cubicBezTo>
                  <a:cubicBezTo>
                    <a:pt x="12960" y="22917"/>
                    <a:pt x="13880" y="23317"/>
                    <a:pt x="15097" y="23537"/>
                  </a:cubicBezTo>
                  <a:cubicBezTo>
                    <a:pt x="15720" y="23651"/>
                    <a:pt x="16344" y="23707"/>
                    <a:pt x="16958" y="23707"/>
                  </a:cubicBezTo>
                  <a:cubicBezTo>
                    <a:pt x="18700" y="23707"/>
                    <a:pt x="20358" y="23256"/>
                    <a:pt x="21680" y="22400"/>
                  </a:cubicBezTo>
                  <a:cubicBezTo>
                    <a:pt x="23337" y="21330"/>
                    <a:pt x="24445" y="19622"/>
                    <a:pt x="24711" y="17828"/>
                  </a:cubicBezTo>
                  <a:cubicBezTo>
                    <a:pt x="24928" y="17865"/>
                    <a:pt x="25149" y="17887"/>
                    <a:pt x="25375" y="17887"/>
                  </a:cubicBezTo>
                  <a:cubicBezTo>
                    <a:pt x="25472" y="17887"/>
                    <a:pt x="25570" y="17883"/>
                    <a:pt x="25668" y="17874"/>
                  </a:cubicBezTo>
                  <a:cubicBezTo>
                    <a:pt x="26742" y="17794"/>
                    <a:pt x="27853" y="17294"/>
                    <a:pt x="28870" y="16431"/>
                  </a:cubicBezTo>
                  <a:cubicBezTo>
                    <a:pt x="30614" y="14953"/>
                    <a:pt x="31524" y="12852"/>
                    <a:pt x="31244" y="10945"/>
                  </a:cubicBezTo>
                  <a:cubicBezTo>
                    <a:pt x="31114" y="10045"/>
                    <a:pt x="30657" y="9167"/>
                    <a:pt x="29990" y="8498"/>
                  </a:cubicBezTo>
                  <a:cubicBezTo>
                    <a:pt x="30800" y="7717"/>
                    <a:pt x="31348" y="6634"/>
                    <a:pt x="31394" y="5476"/>
                  </a:cubicBezTo>
                  <a:cubicBezTo>
                    <a:pt x="31474" y="3355"/>
                    <a:pt x="29987" y="1224"/>
                    <a:pt x="27856" y="411"/>
                  </a:cubicBezTo>
                  <a:cubicBezTo>
                    <a:pt x="27141" y="136"/>
                    <a:pt x="26372" y="1"/>
                    <a:pt x="25587" y="1"/>
                  </a:cubicBezTo>
                  <a:close/>
                </a:path>
              </a:pathLst>
            </a:custGeom>
            <a:solidFill>
              <a:srgbClr val="342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633;p56"/>
            <p:cNvSpPr/>
            <p:nvPr/>
          </p:nvSpPr>
          <p:spPr>
            <a:xfrm>
              <a:off x="7635648" y="2379797"/>
              <a:ext cx="814773" cy="709868"/>
            </a:xfrm>
            <a:custGeom>
              <a:avLst/>
              <a:gdLst/>
              <a:ahLst/>
              <a:cxnLst/>
              <a:rect l="l" t="t" r="r" b="b"/>
              <a:pathLst>
                <a:path w="28069" h="24455" extrusionOk="0">
                  <a:moveTo>
                    <a:pt x="727" y="1"/>
                  </a:moveTo>
                  <a:cubicBezTo>
                    <a:pt x="434" y="1"/>
                    <a:pt x="166" y="196"/>
                    <a:pt x="91" y="492"/>
                  </a:cubicBezTo>
                  <a:cubicBezTo>
                    <a:pt x="0" y="842"/>
                    <a:pt x="211" y="1199"/>
                    <a:pt x="560" y="1289"/>
                  </a:cubicBezTo>
                  <a:lnTo>
                    <a:pt x="591" y="1296"/>
                  </a:lnTo>
                  <a:cubicBezTo>
                    <a:pt x="3549" y="2059"/>
                    <a:pt x="6496" y="3160"/>
                    <a:pt x="9304" y="4460"/>
                  </a:cubicBezTo>
                  <a:cubicBezTo>
                    <a:pt x="12112" y="5774"/>
                    <a:pt x="14814" y="7328"/>
                    <a:pt x="17291" y="9189"/>
                  </a:cubicBezTo>
                  <a:cubicBezTo>
                    <a:pt x="18525" y="10123"/>
                    <a:pt x="19699" y="11130"/>
                    <a:pt x="20803" y="12217"/>
                  </a:cubicBezTo>
                  <a:cubicBezTo>
                    <a:pt x="21886" y="13318"/>
                    <a:pt x="22887" y="14495"/>
                    <a:pt x="23784" y="15752"/>
                  </a:cubicBezTo>
                  <a:cubicBezTo>
                    <a:pt x="24671" y="17016"/>
                    <a:pt x="25418" y="18369"/>
                    <a:pt x="26048" y="19777"/>
                  </a:cubicBezTo>
                  <a:cubicBezTo>
                    <a:pt x="26665" y="21194"/>
                    <a:pt x="27092" y="22682"/>
                    <a:pt x="27415" y="24192"/>
                  </a:cubicBezTo>
                  <a:lnTo>
                    <a:pt x="27419" y="24206"/>
                  </a:lnTo>
                  <a:cubicBezTo>
                    <a:pt x="27451" y="24352"/>
                    <a:pt x="27581" y="24455"/>
                    <a:pt x="27725" y="24455"/>
                  </a:cubicBezTo>
                  <a:cubicBezTo>
                    <a:pt x="27745" y="24455"/>
                    <a:pt x="27765" y="24453"/>
                    <a:pt x="27786" y="24449"/>
                  </a:cubicBezTo>
                  <a:cubicBezTo>
                    <a:pt x="27955" y="24415"/>
                    <a:pt x="28069" y="24252"/>
                    <a:pt x="28035" y="24082"/>
                  </a:cubicBezTo>
                  <a:cubicBezTo>
                    <a:pt x="27732" y="22518"/>
                    <a:pt x="27315" y="20974"/>
                    <a:pt x="26705" y="19500"/>
                  </a:cubicBezTo>
                  <a:cubicBezTo>
                    <a:pt x="26082" y="18037"/>
                    <a:pt x="25334" y="16619"/>
                    <a:pt x="24441" y="15299"/>
                  </a:cubicBezTo>
                  <a:cubicBezTo>
                    <a:pt x="23541" y="13984"/>
                    <a:pt x="22530" y="12750"/>
                    <a:pt x="21432" y="11597"/>
                  </a:cubicBezTo>
                  <a:cubicBezTo>
                    <a:pt x="20319" y="10460"/>
                    <a:pt x="19128" y="9402"/>
                    <a:pt x="17881" y="8419"/>
                  </a:cubicBezTo>
                  <a:cubicBezTo>
                    <a:pt x="15374" y="6464"/>
                    <a:pt x="12639" y="4827"/>
                    <a:pt x="9795" y="3430"/>
                  </a:cubicBezTo>
                  <a:cubicBezTo>
                    <a:pt x="6933" y="2050"/>
                    <a:pt x="4002" y="885"/>
                    <a:pt x="900" y="25"/>
                  </a:cubicBezTo>
                  <a:cubicBezTo>
                    <a:pt x="897" y="22"/>
                    <a:pt x="891" y="22"/>
                    <a:pt x="891" y="22"/>
                  </a:cubicBezTo>
                  <a:cubicBezTo>
                    <a:pt x="836" y="8"/>
                    <a:pt x="781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634;p56"/>
            <p:cNvSpPr/>
            <p:nvPr/>
          </p:nvSpPr>
          <p:spPr>
            <a:xfrm>
              <a:off x="7211469" y="3372413"/>
              <a:ext cx="314716" cy="248708"/>
            </a:xfrm>
            <a:custGeom>
              <a:avLst/>
              <a:gdLst/>
              <a:ahLst/>
              <a:cxnLst/>
              <a:rect l="l" t="t" r="r" b="b"/>
              <a:pathLst>
                <a:path w="10842" h="8568" extrusionOk="0">
                  <a:moveTo>
                    <a:pt x="6800" y="0"/>
                  </a:moveTo>
                  <a:cubicBezTo>
                    <a:pt x="4469" y="2525"/>
                    <a:pt x="2085" y="4662"/>
                    <a:pt x="0" y="6363"/>
                  </a:cubicBezTo>
                  <a:cubicBezTo>
                    <a:pt x="174" y="6670"/>
                    <a:pt x="387" y="6957"/>
                    <a:pt x="634" y="7207"/>
                  </a:cubicBezTo>
                  <a:cubicBezTo>
                    <a:pt x="1564" y="8157"/>
                    <a:pt x="2788" y="8567"/>
                    <a:pt x="4065" y="8567"/>
                  </a:cubicBezTo>
                  <a:cubicBezTo>
                    <a:pt x="6810" y="8567"/>
                    <a:pt x="9791" y="6670"/>
                    <a:pt x="10571" y="4139"/>
                  </a:cubicBezTo>
                  <a:cubicBezTo>
                    <a:pt x="10788" y="3439"/>
                    <a:pt x="10842" y="2638"/>
                    <a:pt x="10471" y="2004"/>
                  </a:cubicBezTo>
                  <a:cubicBezTo>
                    <a:pt x="10282" y="1681"/>
                    <a:pt x="9994" y="1424"/>
                    <a:pt x="9694" y="1201"/>
                  </a:cubicBezTo>
                  <a:cubicBezTo>
                    <a:pt x="8841" y="564"/>
                    <a:pt x="7844" y="171"/>
                    <a:pt x="6800" y="0"/>
                  </a:cubicBezTo>
                  <a:close/>
                </a:path>
              </a:pathLst>
            </a:custGeom>
            <a:solidFill>
              <a:srgbClr val="E4A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2635;p56"/>
            <p:cNvGrpSpPr/>
            <p:nvPr/>
          </p:nvGrpSpPr>
          <p:grpSpPr>
            <a:xfrm>
              <a:off x="8131736" y="3197335"/>
              <a:ext cx="336400" cy="251523"/>
              <a:chOff x="9961561" y="3369598"/>
              <a:chExt cx="336400" cy="251523"/>
            </a:xfrm>
          </p:grpSpPr>
          <p:sp>
            <p:nvSpPr>
              <p:cNvPr id="583" name="Google Shape;2636;p56"/>
              <p:cNvSpPr/>
              <p:nvPr/>
            </p:nvSpPr>
            <p:spPr>
              <a:xfrm>
                <a:off x="9983244" y="3372413"/>
                <a:ext cx="314716" cy="248708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8568" extrusionOk="0">
                    <a:moveTo>
                      <a:pt x="6800" y="0"/>
                    </a:moveTo>
                    <a:cubicBezTo>
                      <a:pt x="4469" y="2525"/>
                      <a:pt x="2085" y="4662"/>
                      <a:pt x="0" y="6363"/>
                    </a:cubicBezTo>
                    <a:cubicBezTo>
                      <a:pt x="174" y="6670"/>
                      <a:pt x="387" y="6957"/>
                      <a:pt x="634" y="7207"/>
                    </a:cubicBezTo>
                    <a:cubicBezTo>
                      <a:pt x="1564" y="8157"/>
                      <a:pt x="2788" y="8567"/>
                      <a:pt x="4065" y="8567"/>
                    </a:cubicBezTo>
                    <a:cubicBezTo>
                      <a:pt x="6810" y="8567"/>
                      <a:pt x="9791" y="6670"/>
                      <a:pt x="10571" y="4139"/>
                    </a:cubicBezTo>
                    <a:cubicBezTo>
                      <a:pt x="10788" y="3439"/>
                      <a:pt x="10842" y="2638"/>
                      <a:pt x="10471" y="2004"/>
                    </a:cubicBezTo>
                    <a:cubicBezTo>
                      <a:pt x="10282" y="1681"/>
                      <a:pt x="9994" y="1424"/>
                      <a:pt x="9694" y="1201"/>
                    </a:cubicBezTo>
                    <a:cubicBezTo>
                      <a:pt x="8841" y="564"/>
                      <a:pt x="7844" y="171"/>
                      <a:pt x="6800" y="0"/>
                    </a:cubicBezTo>
                    <a:close/>
                  </a:path>
                </a:pathLst>
              </a:custGeom>
              <a:solidFill>
                <a:srgbClr val="E4A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2637;p56"/>
              <p:cNvSpPr/>
              <p:nvPr/>
            </p:nvSpPr>
            <p:spPr>
              <a:xfrm>
                <a:off x="9961561" y="3369598"/>
                <a:ext cx="219100" cy="187547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6461" extrusionOk="0">
                    <a:moveTo>
                      <a:pt x="6339" y="1"/>
                    </a:moveTo>
                    <a:cubicBezTo>
                      <a:pt x="4932" y="1"/>
                      <a:pt x="3509" y="388"/>
                      <a:pt x="2311" y="1138"/>
                    </a:cubicBezTo>
                    <a:cubicBezTo>
                      <a:pt x="1625" y="1568"/>
                      <a:pt x="991" y="2118"/>
                      <a:pt x="604" y="2832"/>
                    </a:cubicBezTo>
                    <a:cubicBezTo>
                      <a:pt x="1" y="3946"/>
                      <a:pt x="124" y="5347"/>
                      <a:pt x="747" y="6460"/>
                    </a:cubicBezTo>
                    <a:cubicBezTo>
                      <a:pt x="2832" y="4759"/>
                      <a:pt x="5216" y="2622"/>
                      <a:pt x="7547" y="97"/>
                    </a:cubicBezTo>
                    <a:cubicBezTo>
                      <a:pt x="7150" y="31"/>
                      <a:pt x="6747" y="1"/>
                      <a:pt x="6339" y="1"/>
                    </a:cubicBezTo>
                    <a:close/>
                  </a:path>
                </a:pathLst>
              </a:custGeom>
              <a:solidFill>
                <a:srgbClr val="E4A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584 Rectángulo"/>
          <p:cNvSpPr/>
          <p:nvPr/>
        </p:nvSpPr>
        <p:spPr>
          <a:xfrm>
            <a:off x="787833" y="190027"/>
            <a:ext cx="710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Registra  tus actividades de</a:t>
            </a:r>
          </a:p>
          <a:p>
            <a:pPr algn="ctr"/>
            <a:r>
              <a:rPr lang="es-CL" sz="2800" dirty="0" smtClean="0">
                <a:solidFill>
                  <a:srgbClr val="FFFF00"/>
                </a:solidFill>
                <a:latin typeface="Slackey" panose="020B0604020202020204" charset="0"/>
              </a:rPr>
              <a:t>L</a:t>
            </a:r>
            <a:r>
              <a:rPr lang="en" sz="2800" dirty="0" smtClean="0">
                <a:solidFill>
                  <a:srgbClr val="FFFF00"/>
                </a:solidFill>
                <a:latin typeface="Slackey" panose="020B0604020202020204" charset="0"/>
              </a:rPr>
              <a:t>a semana con tu celular</a:t>
            </a:r>
            <a:endParaRPr lang="es-CL" sz="2800" dirty="0">
              <a:solidFill>
                <a:srgbClr val="FFFF00"/>
              </a:solidFill>
              <a:latin typeface="Slacke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" name="Google Shape;10455;p50"/>
          <p:cNvSpPr/>
          <p:nvPr/>
        </p:nvSpPr>
        <p:spPr>
          <a:xfrm>
            <a:off x="4391296" y="431280"/>
            <a:ext cx="4206217" cy="2788542"/>
          </a:xfrm>
          <a:custGeom>
            <a:avLst/>
            <a:gdLst/>
            <a:ahLst/>
            <a:cxnLst/>
            <a:rect l="l" t="t" r="r" b="b"/>
            <a:pathLst>
              <a:path w="129693" h="78709" extrusionOk="0">
                <a:moveTo>
                  <a:pt x="0" y="441"/>
                </a:moveTo>
                <a:lnTo>
                  <a:pt x="129693" y="0"/>
                </a:lnTo>
                <a:lnTo>
                  <a:pt x="129025" y="76159"/>
                </a:lnTo>
                <a:lnTo>
                  <a:pt x="9201" y="7870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57" name="Google Shape;10457;p50"/>
          <p:cNvSpPr txBox="1">
            <a:spLocks noGrp="1"/>
          </p:cNvSpPr>
          <p:nvPr>
            <p:ph type="title"/>
          </p:nvPr>
        </p:nvSpPr>
        <p:spPr>
          <a:xfrm>
            <a:off x="4139952" y="3786900"/>
            <a:ext cx="5004048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¡Esperamos que puedas compartir y participar!</a:t>
            </a:r>
            <a:endParaRPr dirty="0"/>
          </a:p>
        </p:txBody>
      </p:sp>
      <p:sp>
        <p:nvSpPr>
          <p:cNvPr id="10458" name="Google Shape;10458;p50"/>
          <p:cNvSpPr txBox="1">
            <a:spLocks noGrp="1"/>
          </p:cNvSpPr>
          <p:nvPr>
            <p:ph type="subTitle" idx="1"/>
          </p:nvPr>
        </p:nvSpPr>
        <p:spPr>
          <a:xfrm>
            <a:off x="4644008" y="659646"/>
            <a:ext cx="3776769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sz="2000" dirty="0"/>
              <a:t>Cuando tengas listo </a:t>
            </a:r>
            <a:r>
              <a:rPr lang="es-ES" sz="2000" dirty="0" smtClean="0"/>
              <a:t>tu VIDEO, </a:t>
            </a:r>
            <a:r>
              <a:rPr lang="es-ES" sz="2000" dirty="0"/>
              <a:t>guárdalo </a:t>
            </a:r>
            <a:r>
              <a:rPr lang="es-ES" sz="2000" dirty="0" smtClean="0"/>
              <a:t>y </a:t>
            </a:r>
            <a:r>
              <a:rPr lang="es-ES" sz="2000" dirty="0"/>
              <a:t>luego envíalo al siguiente </a:t>
            </a:r>
            <a:r>
              <a:rPr lang="es-ES" sz="2000" dirty="0" smtClean="0"/>
              <a:t>correo :</a:t>
            </a:r>
          </a:p>
          <a:p>
            <a:pPr marL="0" lvl="0" indent="0">
              <a:spcAft>
                <a:spcPts val="1600"/>
              </a:spcAft>
            </a:pPr>
            <a:r>
              <a:rPr lang="es-ES" sz="1400" dirty="0"/>
              <a:t/>
            </a:r>
            <a:br>
              <a:rPr lang="es-ES" sz="1400" dirty="0"/>
            </a:br>
            <a:r>
              <a:rPr lang="es-ES" sz="1400" b="1" dirty="0">
                <a:solidFill>
                  <a:schemeClr val="tx1"/>
                </a:solidFill>
                <a:latin typeface="Roboto"/>
                <a:hlinkClick r:id="rId3"/>
              </a:rPr>
              <a:t>convivencia.escolar@quintocentenario.cl</a:t>
            </a:r>
            <a:r>
              <a:rPr lang="es-ES" sz="1400" b="1" dirty="0">
                <a:solidFill>
                  <a:schemeClr val="tx1"/>
                </a:solidFill>
                <a:latin typeface="Roboto"/>
              </a:rPr>
              <a:t/>
            </a:r>
            <a:br>
              <a:rPr lang="es-ES" sz="1400" b="1" dirty="0">
                <a:solidFill>
                  <a:schemeClr val="tx1"/>
                </a:solidFill>
                <a:latin typeface="Roboto"/>
              </a:rPr>
            </a:br>
            <a:r>
              <a:rPr lang="es-ES" sz="1400" dirty="0">
                <a:solidFill>
                  <a:schemeClr val="tx1"/>
                </a:solidFill>
                <a:latin typeface="Roboto"/>
              </a:rPr>
              <a:t> </a:t>
            </a:r>
            <a:br>
              <a:rPr lang="es-ES" sz="1400" dirty="0">
                <a:solidFill>
                  <a:schemeClr val="tx1"/>
                </a:solidFill>
                <a:latin typeface="Roboto"/>
              </a:rPr>
            </a:br>
            <a:r>
              <a:rPr lang="es-ES" dirty="0" smtClean="0">
                <a:solidFill>
                  <a:schemeClr val="tx1"/>
                </a:solidFill>
                <a:latin typeface="Architects Daughter" panose="020B0604020202020204" charset="0"/>
              </a:rPr>
              <a:t>No olvides agregar </a:t>
            </a:r>
            <a:r>
              <a:rPr lang="es-ES" dirty="0">
                <a:solidFill>
                  <a:schemeClr val="tx1"/>
                </a:solidFill>
                <a:latin typeface="Architects Daughter" panose="020B0604020202020204" charset="0"/>
              </a:rPr>
              <a:t>tu nombre y </a:t>
            </a:r>
            <a:r>
              <a:rPr lang="es-ES" dirty="0" smtClean="0">
                <a:solidFill>
                  <a:schemeClr val="tx1"/>
                </a:solidFill>
                <a:latin typeface="Architects Daughter" panose="020B0604020202020204" charset="0"/>
              </a:rPr>
              <a:t>curso!</a:t>
            </a:r>
            <a:endParaRPr dirty="0">
              <a:solidFill>
                <a:schemeClr val="tx1"/>
              </a:solidFill>
              <a:latin typeface="Architects Daughter" panose="020B0604020202020204" charset="0"/>
            </a:endParaRPr>
          </a:p>
        </p:txBody>
      </p:sp>
      <p:pic>
        <p:nvPicPr>
          <p:cNvPr id="5122" name="Picture 2" descr="https://www.maritimeaquarium.org/assets/2531/captain_americ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7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843558"/>
            <a:ext cx="6231460" cy="41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ámaras Digitales, Iconos De Equipo, Cámara imagen png - imagen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1720" r="18488" b="12137"/>
          <a:stretch/>
        </p:blipFill>
        <p:spPr bwMode="auto">
          <a:xfrm rot="20890537">
            <a:off x="1892772" y="318975"/>
            <a:ext cx="2060671" cy="14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208</Words>
  <Application>Microsoft Office PowerPoint</Application>
  <PresentationFormat>Presentación en pantalla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Bangers</vt:lpstr>
      <vt:lpstr>Arial</vt:lpstr>
      <vt:lpstr>Slackey</vt:lpstr>
      <vt:lpstr>Roboto</vt:lpstr>
      <vt:lpstr>Architects Daughter</vt:lpstr>
      <vt:lpstr>Comic Style by Slidesgo</vt:lpstr>
      <vt:lpstr>Semana  recreativa </vt:lpstr>
      <vt:lpstr>ACTIVIDADES DE LAS SEMANA!</vt:lpstr>
      <vt:lpstr>Viernes 14</vt:lpstr>
      <vt:lpstr>¿CUáL ES EL DESAFIO?</vt:lpstr>
      <vt:lpstr>¡Crear imágenes o collage  con tus fotos guardadas durante tu semana recreativa!</vt:lpstr>
      <vt:lpstr>PUEDES DESCARGAR ESTA APP DESDE UN CELULAR</vt:lpstr>
      <vt:lpstr>¿Cuál es el objetivo de realizar y compartir estas imágenes?</vt:lpstr>
      <vt:lpstr>Presentación de PowerPoint</vt:lpstr>
      <vt:lpstr>¡Esperamos que puedas compartir y participar!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 recreativa</dc:title>
  <dc:creator>pc1</dc:creator>
  <cp:lastModifiedBy>Usuario de Windows</cp:lastModifiedBy>
  <cp:revision>24</cp:revision>
  <dcterms:modified xsi:type="dcterms:W3CDTF">2020-08-06T19:46:03Z</dcterms:modified>
</cp:coreProperties>
</file>