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1" r:id="rId9"/>
    <p:sldId id="266" r:id="rId10"/>
    <p:sldId id="283" r:id="rId11"/>
  </p:sldIdLst>
  <p:sldSz cx="9144000" cy="5143500" type="screen16x9"/>
  <p:notesSz cx="6858000" cy="9144000"/>
  <p:embeddedFontLst>
    <p:embeddedFont>
      <p:font typeface="Oswald Regular" panose="020B0604020202020204" charset="0"/>
      <p:regular r:id="rId13"/>
      <p:bold r:id="rId14"/>
    </p:embeddedFont>
    <p:embeddedFont>
      <p:font typeface="Englebert" panose="020B0604020202020204" charset="0"/>
      <p:regular r:id="rId15"/>
    </p:embeddedFont>
    <p:embeddedFont>
      <p:font typeface="Roboto Slab Regular" panose="020B0604020202020204" charset="0"/>
      <p:regular r:id="rId16"/>
      <p:bold r:id="rId17"/>
    </p:embeddedFont>
    <p:embeddedFont>
      <p:font typeface="Zilla Slab Light" panose="020B0604020202020204" charset="0"/>
      <p:bold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ira Sans Extra Condensed Medium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orient="horz" pos="66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58" y="78"/>
      </p:cViewPr>
      <p:guideLst>
        <p:guide orient="horz"/>
        <p:guide orient="horz" pos="6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653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478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893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45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23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540b6ad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540b6ad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96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540b6adc3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540b6adc3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81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540b6adc3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540b6adc3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676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540b6adc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540b6adc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351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55320d76d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55320d76d5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690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540b6adc3_2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540b6adc3_2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01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_1_1_2_1_1_1_1_1_1_1_1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_1_1_2">
    <p:bg>
      <p:bgPr>
        <a:solidFill>
          <a:srgbClr val="AFA8D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_1_1_2_1">
    <p:bg>
      <p:bgPr>
        <a:solidFill>
          <a:srgbClr val="AFA8D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7276625" y="-3"/>
            <a:ext cx="1867380" cy="16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06650" y="3382772"/>
            <a:ext cx="1867380" cy="16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699100" y="1261125"/>
            <a:ext cx="3745800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1_1_1_2_1_2">
    <p:bg>
      <p:bgPr>
        <a:solidFill>
          <a:srgbClr val="AFA8D0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subTitle" idx="1"/>
          </p:nvPr>
        </p:nvSpPr>
        <p:spPr>
          <a:xfrm>
            <a:off x="29820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2"/>
          </p:nvPr>
        </p:nvSpPr>
        <p:spPr>
          <a:xfrm>
            <a:off x="29820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3"/>
          </p:nvPr>
        </p:nvSpPr>
        <p:spPr>
          <a:xfrm>
            <a:off x="5977900" y="12181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ubTitle" idx="4"/>
          </p:nvPr>
        </p:nvSpPr>
        <p:spPr>
          <a:xfrm>
            <a:off x="5977900" y="89830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5"/>
          </p:nvPr>
        </p:nvSpPr>
        <p:spPr>
          <a:xfrm>
            <a:off x="29820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ubTitle" idx="6"/>
          </p:nvPr>
        </p:nvSpPr>
        <p:spPr>
          <a:xfrm>
            <a:off x="29820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7"/>
          </p:nvPr>
        </p:nvSpPr>
        <p:spPr>
          <a:xfrm>
            <a:off x="5977900" y="28758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8"/>
          </p:nvPr>
        </p:nvSpPr>
        <p:spPr>
          <a:xfrm>
            <a:off x="5977900" y="2556050"/>
            <a:ext cx="15771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_1_1_2_1_1_1_1">
    <p:bg>
      <p:bgPr>
        <a:solidFill>
          <a:srgbClr val="AFA8D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1982250"/>
            <a:ext cx="5430600" cy="31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7566550" y="0"/>
            <a:ext cx="1577450" cy="13972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2788350" y="2875200"/>
            <a:ext cx="35673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 flipH="1">
            <a:off x="2454725" y="2268300"/>
            <a:ext cx="42345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1">
  <p:cSld name="CUSTOM_1_1_1_2_2">
    <p:bg>
      <p:bgPr>
        <a:solidFill>
          <a:srgbClr val="AFA8D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75278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_1_1_2_1_1_1_1_1_1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CUSTOM_1_1_1_2_2_1">
    <p:bg>
      <p:bgPr>
        <a:solidFill>
          <a:srgbClr val="AFA8D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9" r:id="rId9"/>
    <p:sldLayoutId id="2147483668" r:id="rId10"/>
    <p:sldLayoutId id="2147483671" r:id="rId11"/>
    <p:sldLayoutId id="2147483672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hyperlink" Target="https://jspaint.app/#local:d8111cc45cc5" TargetMode="External"/><Relationship Id="rId4" Type="http://schemas.openxmlformats.org/officeDocument/2006/relationships/hyperlink" Target="http://paintonline.editaraudio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onvivencia.escolar@quintocentenario.c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4890977" y="659218"/>
            <a:ext cx="3697448" cy="29271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ES" sz="4800" dirty="0"/>
              <a:t>S</a:t>
            </a:r>
            <a:r>
              <a:rPr lang="es" sz="4800" dirty="0"/>
              <a:t>emana recreativa y entretenida en familia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150" name="Google Shape;150;p30"/>
          <p:cNvSpPr txBox="1">
            <a:spLocks noGrp="1"/>
          </p:cNvSpPr>
          <p:nvPr>
            <p:ph type="subTitle" idx="1"/>
          </p:nvPr>
        </p:nvSpPr>
        <p:spPr>
          <a:xfrm flipH="1">
            <a:off x="3317358" y="3724727"/>
            <a:ext cx="5483718" cy="10418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FFFFFF"/>
                </a:solidFill>
              </a:rPr>
              <a:t>Pre</a:t>
            </a:r>
            <a:r>
              <a:rPr lang="es" sz="2800" dirty="0">
                <a:solidFill>
                  <a:srgbClr val="FFFFFF"/>
                </a:solidFill>
              </a:rPr>
              <a:t> Kinder, Kinder , 1º y 2º básico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s" sz="2800" dirty="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FFFFF"/>
                </a:solidFill>
              </a:rPr>
              <a:t>COLEGIO QUINTO CENTENARIO</a:t>
            </a:r>
            <a:endParaRPr sz="1800" dirty="0">
              <a:solidFill>
                <a:srgbClr val="FFFFFF"/>
              </a:solidFill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-23"/>
            <a:ext cx="6285020" cy="514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57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 dirty="0">
                <a:solidFill>
                  <a:srgbClr val="645CA7"/>
                </a:solidFill>
              </a:rPr>
              <a:t>Recuerda, todos esperamos volver pronto a nuestro colegio</a:t>
            </a:r>
            <a:endParaRPr sz="1600" dirty="0">
              <a:solidFill>
                <a:srgbClr val="645CA7"/>
              </a:solidFill>
            </a:endParaRPr>
          </a:p>
        </p:txBody>
      </p:sp>
      <p:sp>
        <p:nvSpPr>
          <p:cNvPr id="1407" name="Google Shape;1407;p57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45CA7"/>
                </a:solidFill>
              </a:rPr>
              <a:t>GRACIAS</a:t>
            </a:r>
            <a:endParaRPr dirty="0">
              <a:solidFill>
                <a:srgbClr val="645CA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FFFFF"/>
                </a:solidFill>
              </a:rPr>
              <a:t>L</a:t>
            </a:r>
            <a:r>
              <a:rPr lang="es" dirty="0">
                <a:solidFill>
                  <a:srgbClr val="FFFFFF"/>
                </a:solidFill>
              </a:rPr>
              <a:t>unes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7" name="Google Shape;157;p31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FFFFFF"/>
                </a:solidFill>
              </a:rPr>
              <a:t>C</a:t>
            </a:r>
            <a:r>
              <a:rPr lang="es" sz="1600" dirty="0">
                <a:solidFill>
                  <a:srgbClr val="FFFFFF"/>
                </a:solidFill>
              </a:rPr>
              <a:t>ocina entetetenida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158" name="Google Shape;158;p31"/>
          <p:cNvSpPr txBox="1">
            <a:spLocks noGrp="1"/>
          </p:cNvSpPr>
          <p:nvPr>
            <p:ph type="title" idx="2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10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59" name="Google Shape;159;p31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Martes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0" name="Google Shape;160;p31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FFFFF"/>
                </a:solidFill>
              </a:rPr>
              <a:t>DANZA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61" name="Google Shape;161;p31"/>
          <p:cNvSpPr txBox="1">
            <a:spLocks noGrp="1"/>
          </p:cNvSpPr>
          <p:nvPr>
            <p:ph type="title" idx="5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11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2" name="Google Shape;162;p31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FFFFF"/>
                </a:solidFill>
              </a:rPr>
              <a:t>M</a:t>
            </a:r>
            <a:r>
              <a:rPr lang="es" dirty="0">
                <a:solidFill>
                  <a:srgbClr val="FFFFFF"/>
                </a:solidFill>
              </a:rPr>
              <a:t>iercoles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3" name="Google Shape;163;p31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rgbClr val="FFFFFF"/>
                </a:solidFill>
              </a:rPr>
              <a:t>CINE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164" name="Google Shape;164;p31"/>
          <p:cNvSpPr txBox="1">
            <a:spLocks noGrp="1"/>
          </p:cNvSpPr>
          <p:nvPr>
            <p:ph type="title" idx="8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12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5" name="Google Shape;165;p31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JUEVES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6" name="Google Shape;166;p31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/>
              <a:t>YOGA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167" name="Google Shape;167;p31"/>
          <p:cNvSpPr txBox="1">
            <a:spLocks noGrp="1"/>
          </p:cNvSpPr>
          <p:nvPr>
            <p:ph type="title" idx="14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13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FFFFFF"/>
                </a:solidFill>
              </a:rPr>
              <a:t>VIERNES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subTitle" idx="16"/>
          </p:nvPr>
        </p:nvSpPr>
        <p:spPr>
          <a:xfrm>
            <a:off x="3089698" y="3366450"/>
            <a:ext cx="2587881" cy="5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 dirty="0"/>
              <a:t>ARTES Y EMOCIONES</a:t>
            </a:r>
            <a:endParaRPr sz="2800" b="1" dirty="0">
              <a:solidFill>
                <a:srgbClr val="FFFFFF"/>
              </a:solidFill>
            </a:endParaRPr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 idx="17"/>
          </p:nvPr>
        </p:nvSpPr>
        <p:spPr>
          <a:xfrm>
            <a:off x="2097646" y="3026500"/>
            <a:ext cx="10311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14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Google Shape;8468;p73">
            <a:extLst>
              <a:ext uri="{FF2B5EF4-FFF2-40B4-BE49-F238E27FC236}">
                <a16:creationId xmlns:a16="http://schemas.microsoft.com/office/drawing/2014/main" xmlns="" id="{38E8A964-E934-4B0F-8865-CD3228DB4C4D}"/>
              </a:ext>
            </a:extLst>
          </p:cNvPr>
          <p:cNvSpPr/>
          <p:nvPr/>
        </p:nvSpPr>
        <p:spPr>
          <a:xfrm rot="21104984">
            <a:off x="5718640" y="3133250"/>
            <a:ext cx="979871" cy="642938"/>
          </a:xfrm>
          <a:custGeom>
            <a:avLst/>
            <a:gdLst/>
            <a:ahLst/>
            <a:cxnLst/>
            <a:rect l="l" t="t" r="r" b="b"/>
            <a:pathLst>
              <a:path w="14178" h="14108" extrusionOk="0">
                <a:moveTo>
                  <a:pt x="8727" y="5034"/>
                </a:moveTo>
                <a:cubicBezTo>
                  <a:pt x="8948" y="5065"/>
                  <a:pt x="9137" y="5254"/>
                  <a:pt x="9137" y="5443"/>
                </a:cubicBezTo>
                <a:cubicBezTo>
                  <a:pt x="9137" y="5695"/>
                  <a:pt x="8948" y="5885"/>
                  <a:pt x="8727" y="5885"/>
                </a:cubicBezTo>
                <a:cubicBezTo>
                  <a:pt x="8507" y="5885"/>
                  <a:pt x="8318" y="5695"/>
                  <a:pt x="8318" y="5443"/>
                </a:cubicBezTo>
                <a:cubicBezTo>
                  <a:pt x="8318" y="5223"/>
                  <a:pt x="8507" y="5034"/>
                  <a:pt x="8727" y="5034"/>
                </a:cubicBezTo>
                <a:close/>
                <a:moveTo>
                  <a:pt x="5388" y="5065"/>
                </a:moveTo>
                <a:cubicBezTo>
                  <a:pt x="5640" y="5065"/>
                  <a:pt x="5829" y="5254"/>
                  <a:pt x="5829" y="5506"/>
                </a:cubicBezTo>
                <a:cubicBezTo>
                  <a:pt x="5829" y="5727"/>
                  <a:pt x="5640" y="5916"/>
                  <a:pt x="5388" y="5916"/>
                </a:cubicBezTo>
                <a:cubicBezTo>
                  <a:pt x="5167" y="5916"/>
                  <a:pt x="5010" y="5727"/>
                  <a:pt x="5010" y="5506"/>
                </a:cubicBezTo>
                <a:cubicBezTo>
                  <a:pt x="4978" y="5254"/>
                  <a:pt x="5167" y="5065"/>
                  <a:pt x="5388" y="5065"/>
                </a:cubicBezTo>
                <a:close/>
                <a:moveTo>
                  <a:pt x="7089" y="3459"/>
                </a:moveTo>
                <a:cubicBezTo>
                  <a:pt x="8160" y="3459"/>
                  <a:pt x="9137" y="3522"/>
                  <a:pt x="10050" y="3711"/>
                </a:cubicBezTo>
                <a:lnTo>
                  <a:pt x="9357" y="4435"/>
                </a:lnTo>
                <a:cubicBezTo>
                  <a:pt x="9168" y="4341"/>
                  <a:pt x="8979" y="4278"/>
                  <a:pt x="8790" y="4278"/>
                </a:cubicBezTo>
                <a:cubicBezTo>
                  <a:pt x="8097" y="4278"/>
                  <a:pt x="7530" y="4813"/>
                  <a:pt x="7530" y="5506"/>
                </a:cubicBezTo>
                <a:cubicBezTo>
                  <a:pt x="7530" y="6168"/>
                  <a:pt x="8066" y="6704"/>
                  <a:pt x="8790" y="6704"/>
                </a:cubicBezTo>
                <a:cubicBezTo>
                  <a:pt x="9452" y="6704"/>
                  <a:pt x="9987" y="6168"/>
                  <a:pt x="9987" y="5506"/>
                </a:cubicBezTo>
                <a:cubicBezTo>
                  <a:pt x="9987" y="5317"/>
                  <a:pt x="9956" y="5160"/>
                  <a:pt x="9924" y="5034"/>
                </a:cubicBezTo>
                <a:lnTo>
                  <a:pt x="10996" y="3931"/>
                </a:lnTo>
                <a:cubicBezTo>
                  <a:pt x="11216" y="3994"/>
                  <a:pt x="11405" y="4026"/>
                  <a:pt x="11626" y="4120"/>
                </a:cubicBezTo>
                <a:cubicBezTo>
                  <a:pt x="12665" y="4498"/>
                  <a:pt x="13295" y="5034"/>
                  <a:pt x="13295" y="5506"/>
                </a:cubicBezTo>
                <a:cubicBezTo>
                  <a:pt x="13295" y="6452"/>
                  <a:pt x="10775" y="7586"/>
                  <a:pt x="7089" y="7586"/>
                </a:cubicBezTo>
                <a:cubicBezTo>
                  <a:pt x="3497" y="7586"/>
                  <a:pt x="851" y="6483"/>
                  <a:pt x="851" y="5506"/>
                </a:cubicBezTo>
                <a:cubicBezTo>
                  <a:pt x="820" y="5034"/>
                  <a:pt x="1450" y="4498"/>
                  <a:pt x="2521" y="4120"/>
                </a:cubicBezTo>
                <a:cubicBezTo>
                  <a:pt x="2710" y="4026"/>
                  <a:pt x="2962" y="3963"/>
                  <a:pt x="3182" y="3931"/>
                </a:cubicBezTo>
                <a:lnTo>
                  <a:pt x="4285" y="5034"/>
                </a:lnTo>
                <a:cubicBezTo>
                  <a:pt x="4254" y="5191"/>
                  <a:pt x="4222" y="5349"/>
                  <a:pt x="4222" y="5506"/>
                </a:cubicBezTo>
                <a:cubicBezTo>
                  <a:pt x="4222" y="6168"/>
                  <a:pt x="4758" y="6704"/>
                  <a:pt x="5419" y="6704"/>
                </a:cubicBezTo>
                <a:cubicBezTo>
                  <a:pt x="6112" y="6704"/>
                  <a:pt x="6679" y="6168"/>
                  <a:pt x="6679" y="5506"/>
                </a:cubicBezTo>
                <a:cubicBezTo>
                  <a:pt x="6679" y="4813"/>
                  <a:pt x="6144" y="4278"/>
                  <a:pt x="5419" y="4278"/>
                </a:cubicBezTo>
                <a:cubicBezTo>
                  <a:pt x="5199" y="4278"/>
                  <a:pt x="5010" y="4309"/>
                  <a:pt x="4852" y="4435"/>
                </a:cubicBezTo>
                <a:lnTo>
                  <a:pt x="4128" y="3711"/>
                </a:lnTo>
                <a:cubicBezTo>
                  <a:pt x="5041" y="3553"/>
                  <a:pt x="6018" y="3459"/>
                  <a:pt x="7089" y="3459"/>
                </a:cubicBezTo>
                <a:close/>
                <a:moveTo>
                  <a:pt x="820" y="6861"/>
                </a:moveTo>
                <a:cubicBezTo>
                  <a:pt x="1135" y="7113"/>
                  <a:pt x="1576" y="7334"/>
                  <a:pt x="2048" y="7523"/>
                </a:cubicBezTo>
                <a:lnTo>
                  <a:pt x="820" y="9193"/>
                </a:lnTo>
                <a:lnTo>
                  <a:pt x="820" y="6861"/>
                </a:lnTo>
                <a:close/>
                <a:moveTo>
                  <a:pt x="13264" y="6861"/>
                </a:moveTo>
                <a:lnTo>
                  <a:pt x="13264" y="9193"/>
                </a:lnTo>
                <a:lnTo>
                  <a:pt x="12067" y="7554"/>
                </a:lnTo>
                <a:cubicBezTo>
                  <a:pt x="12571" y="7334"/>
                  <a:pt x="12949" y="7113"/>
                  <a:pt x="13264" y="6861"/>
                </a:cubicBezTo>
                <a:close/>
                <a:moveTo>
                  <a:pt x="3655" y="8027"/>
                </a:moveTo>
                <a:lnTo>
                  <a:pt x="3655" y="8027"/>
                </a:lnTo>
                <a:cubicBezTo>
                  <a:pt x="4474" y="8216"/>
                  <a:pt x="5388" y="8279"/>
                  <a:pt x="6333" y="8342"/>
                </a:cubicBezTo>
                <a:lnTo>
                  <a:pt x="4695" y="11083"/>
                </a:lnTo>
                <a:lnTo>
                  <a:pt x="3655" y="8027"/>
                </a:lnTo>
                <a:close/>
                <a:moveTo>
                  <a:pt x="10492" y="8058"/>
                </a:moveTo>
                <a:lnTo>
                  <a:pt x="9452" y="11114"/>
                </a:lnTo>
                <a:lnTo>
                  <a:pt x="7751" y="8373"/>
                </a:lnTo>
                <a:cubicBezTo>
                  <a:pt x="8696" y="8342"/>
                  <a:pt x="9641" y="8216"/>
                  <a:pt x="10492" y="8058"/>
                </a:cubicBezTo>
                <a:close/>
                <a:moveTo>
                  <a:pt x="2741" y="7964"/>
                </a:moveTo>
                <a:lnTo>
                  <a:pt x="3844" y="11272"/>
                </a:lnTo>
                <a:cubicBezTo>
                  <a:pt x="2836" y="11020"/>
                  <a:pt x="1891" y="10610"/>
                  <a:pt x="1135" y="10138"/>
                </a:cubicBezTo>
                <a:lnTo>
                  <a:pt x="2741" y="7964"/>
                </a:lnTo>
                <a:close/>
                <a:moveTo>
                  <a:pt x="11342" y="8027"/>
                </a:moveTo>
                <a:lnTo>
                  <a:pt x="12917" y="10138"/>
                </a:lnTo>
                <a:cubicBezTo>
                  <a:pt x="12161" y="10610"/>
                  <a:pt x="11248" y="11020"/>
                  <a:pt x="10240" y="11272"/>
                </a:cubicBezTo>
                <a:lnTo>
                  <a:pt x="11342" y="8027"/>
                </a:lnTo>
                <a:close/>
                <a:moveTo>
                  <a:pt x="7058" y="8751"/>
                </a:moveTo>
                <a:lnTo>
                  <a:pt x="8727" y="11555"/>
                </a:lnTo>
                <a:cubicBezTo>
                  <a:pt x="8192" y="11618"/>
                  <a:pt x="7593" y="11681"/>
                  <a:pt x="7058" y="11681"/>
                </a:cubicBezTo>
                <a:cubicBezTo>
                  <a:pt x="6459" y="11681"/>
                  <a:pt x="5892" y="11650"/>
                  <a:pt x="5356" y="11555"/>
                </a:cubicBezTo>
                <a:lnTo>
                  <a:pt x="7058" y="8751"/>
                </a:lnTo>
                <a:close/>
                <a:moveTo>
                  <a:pt x="13264" y="10894"/>
                </a:moveTo>
                <a:lnTo>
                  <a:pt x="13264" y="11240"/>
                </a:lnTo>
                <a:cubicBezTo>
                  <a:pt x="13264" y="12185"/>
                  <a:pt x="10744" y="13320"/>
                  <a:pt x="7058" y="13320"/>
                </a:cubicBezTo>
                <a:cubicBezTo>
                  <a:pt x="3340" y="13320"/>
                  <a:pt x="820" y="12185"/>
                  <a:pt x="820" y="11240"/>
                </a:cubicBezTo>
                <a:lnTo>
                  <a:pt x="820" y="10894"/>
                </a:lnTo>
                <a:cubicBezTo>
                  <a:pt x="2615" y="11996"/>
                  <a:pt x="4915" y="12501"/>
                  <a:pt x="7058" y="12501"/>
                </a:cubicBezTo>
                <a:cubicBezTo>
                  <a:pt x="9168" y="12501"/>
                  <a:pt x="11500" y="12028"/>
                  <a:pt x="13264" y="10894"/>
                </a:cubicBezTo>
                <a:close/>
                <a:moveTo>
                  <a:pt x="457" y="1"/>
                </a:moveTo>
                <a:cubicBezTo>
                  <a:pt x="347" y="1"/>
                  <a:pt x="237" y="40"/>
                  <a:pt x="158" y="119"/>
                </a:cubicBezTo>
                <a:cubicBezTo>
                  <a:pt x="0" y="277"/>
                  <a:pt x="0" y="560"/>
                  <a:pt x="158" y="718"/>
                </a:cubicBezTo>
                <a:lnTo>
                  <a:pt x="2552" y="3207"/>
                </a:lnTo>
                <a:cubicBezTo>
                  <a:pt x="2426" y="3238"/>
                  <a:pt x="2363" y="3270"/>
                  <a:pt x="2237" y="3333"/>
                </a:cubicBezTo>
                <a:cubicBezTo>
                  <a:pt x="820" y="3868"/>
                  <a:pt x="32" y="4624"/>
                  <a:pt x="32" y="5443"/>
                </a:cubicBezTo>
                <a:lnTo>
                  <a:pt x="32" y="11240"/>
                </a:lnTo>
                <a:cubicBezTo>
                  <a:pt x="32" y="12091"/>
                  <a:pt x="820" y="12847"/>
                  <a:pt x="2237" y="13383"/>
                </a:cubicBezTo>
                <a:cubicBezTo>
                  <a:pt x="3529" y="13824"/>
                  <a:pt x="5262" y="14107"/>
                  <a:pt x="7089" y="14107"/>
                </a:cubicBezTo>
                <a:cubicBezTo>
                  <a:pt x="10744" y="14107"/>
                  <a:pt x="14146" y="13005"/>
                  <a:pt x="14146" y="11240"/>
                </a:cubicBezTo>
                <a:lnTo>
                  <a:pt x="14146" y="5443"/>
                </a:lnTo>
                <a:cubicBezTo>
                  <a:pt x="14083" y="4624"/>
                  <a:pt x="13295" y="3868"/>
                  <a:pt x="11878" y="3333"/>
                </a:cubicBezTo>
                <a:cubicBezTo>
                  <a:pt x="11815" y="3301"/>
                  <a:pt x="11689" y="3238"/>
                  <a:pt x="11626" y="3207"/>
                </a:cubicBezTo>
                <a:lnTo>
                  <a:pt x="14020" y="718"/>
                </a:lnTo>
                <a:cubicBezTo>
                  <a:pt x="14178" y="560"/>
                  <a:pt x="14178" y="277"/>
                  <a:pt x="14020" y="119"/>
                </a:cubicBezTo>
                <a:cubicBezTo>
                  <a:pt x="13941" y="40"/>
                  <a:pt x="13831" y="1"/>
                  <a:pt x="13721" y="1"/>
                </a:cubicBezTo>
                <a:cubicBezTo>
                  <a:pt x="13611" y="1"/>
                  <a:pt x="13500" y="40"/>
                  <a:pt x="13422" y="119"/>
                </a:cubicBezTo>
                <a:lnTo>
                  <a:pt x="10712" y="2923"/>
                </a:lnTo>
                <a:cubicBezTo>
                  <a:pt x="9609" y="2640"/>
                  <a:pt x="8381" y="2545"/>
                  <a:pt x="7089" y="2545"/>
                </a:cubicBezTo>
                <a:cubicBezTo>
                  <a:pt x="5797" y="2545"/>
                  <a:pt x="4537" y="2640"/>
                  <a:pt x="3466" y="2923"/>
                </a:cubicBezTo>
                <a:lnTo>
                  <a:pt x="757" y="119"/>
                </a:lnTo>
                <a:cubicBezTo>
                  <a:pt x="678" y="40"/>
                  <a:pt x="567" y="1"/>
                  <a:pt x="457" y="1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ctrTitle" idx="2"/>
          </p:nvPr>
        </p:nvSpPr>
        <p:spPr>
          <a:xfrm>
            <a:off x="425303" y="3607743"/>
            <a:ext cx="5887068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FFFFF"/>
                </a:solidFill>
              </a:rPr>
              <a:t>A</a:t>
            </a:r>
            <a:r>
              <a:rPr lang="es" dirty="0">
                <a:solidFill>
                  <a:srgbClr val="FFFFFF"/>
                </a:solidFill>
              </a:rPr>
              <a:t>rtes y emociones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127591" y="1291050"/>
            <a:ext cx="3666548" cy="12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dirty="0">
                <a:solidFill>
                  <a:srgbClr val="FFFFFF"/>
                </a:solidFill>
              </a:rPr>
              <a:t>VIERNES 14 </a:t>
            </a:r>
            <a:endParaRPr sz="6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subTitle" idx="1"/>
          </p:nvPr>
        </p:nvSpPr>
        <p:spPr>
          <a:xfrm>
            <a:off x="899250" y="1261125"/>
            <a:ext cx="7138964" cy="3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H</a:t>
            </a:r>
            <a:r>
              <a:rPr lang="es" sz="2800" dirty="0"/>
              <a:t>a sido una semana muy entretenida, hoy queremos que compartas con nosotros lo que has vivido y cómo te has sentido, con las actividades que te invitamos a realizar.</a:t>
            </a:r>
            <a:endParaRPr sz="2800" dirty="0">
              <a:solidFill>
                <a:srgbClr val="596657"/>
              </a:solidFill>
            </a:endParaRPr>
          </a:p>
        </p:txBody>
      </p:sp>
      <p:sp>
        <p:nvSpPr>
          <p:cNvPr id="186" name="Google Shape;186;p33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 C</a:t>
            </a:r>
            <a:r>
              <a:rPr lang="es" dirty="0"/>
              <a:t>uál es el desafìo ?</a:t>
            </a:r>
            <a:endParaRPr dirty="0"/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3041372" y="2085372"/>
            <a:ext cx="2912400" cy="2042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subTitle" idx="2"/>
          </p:nvPr>
        </p:nvSpPr>
        <p:spPr>
          <a:xfrm>
            <a:off x="2592015" y="550135"/>
            <a:ext cx="3048686" cy="13026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 dirty="0"/>
              <a:t>DIBUJAR</a:t>
            </a:r>
            <a:endParaRPr sz="7200" dirty="0"/>
          </a:p>
        </p:txBody>
      </p:sp>
      <p:sp>
        <p:nvSpPr>
          <p:cNvPr id="227" name="Google Shape;227;p34"/>
          <p:cNvSpPr txBox="1">
            <a:spLocks noGrp="1"/>
          </p:cNvSpPr>
          <p:nvPr>
            <p:ph type="subTitle" idx="3"/>
          </p:nvPr>
        </p:nvSpPr>
        <p:spPr>
          <a:xfrm>
            <a:off x="5977899" y="1218099"/>
            <a:ext cx="2611901" cy="867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lt1"/>
                </a:solidFill>
              </a:rPr>
              <a:t>Usando el programa PAINT.</a:t>
            </a:r>
            <a:endParaRPr lang="es-ES" sz="2000" dirty="0"/>
          </a:p>
        </p:txBody>
      </p:sp>
      <p:sp>
        <p:nvSpPr>
          <p:cNvPr id="228" name="Google Shape;228;p34"/>
          <p:cNvSpPr txBox="1">
            <a:spLocks noGrp="1"/>
          </p:cNvSpPr>
          <p:nvPr>
            <p:ph type="subTitle" idx="4"/>
          </p:nvPr>
        </p:nvSpPr>
        <p:spPr>
          <a:xfrm>
            <a:off x="5977900" y="898300"/>
            <a:ext cx="1845692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 dirty="0"/>
              <a:t>¿C</a:t>
            </a:r>
            <a:r>
              <a:rPr lang="es" sz="4000" dirty="0"/>
              <a:t>ómo? </a:t>
            </a:r>
            <a:endParaRPr sz="4000" dirty="0"/>
          </a:p>
        </p:txBody>
      </p:sp>
      <p:sp>
        <p:nvSpPr>
          <p:cNvPr id="229" name="Google Shape;229;p34"/>
          <p:cNvSpPr txBox="1">
            <a:spLocks noGrp="1"/>
          </p:cNvSpPr>
          <p:nvPr>
            <p:ph type="subTitle" idx="5"/>
          </p:nvPr>
        </p:nvSpPr>
        <p:spPr>
          <a:xfrm>
            <a:off x="1330813" y="2245372"/>
            <a:ext cx="3549531" cy="9217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dirty="0">
                <a:solidFill>
                  <a:schemeClr val="lt1"/>
                </a:solidFill>
              </a:rPr>
              <a:t>SI NO LO TIENES EN TU COMPUTADOR PUEDES USARLO EN LINEA, EN ESTAS DIRECCIONES: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  <p:grpSp>
        <p:nvGrpSpPr>
          <p:cNvPr id="233" name="Google Shape;233;p34"/>
          <p:cNvGrpSpPr/>
          <p:nvPr/>
        </p:nvGrpSpPr>
        <p:grpSpPr>
          <a:xfrm>
            <a:off x="1320408" y="554425"/>
            <a:ext cx="1144191" cy="1168017"/>
            <a:chOff x="2071925" y="981159"/>
            <a:chExt cx="741300" cy="741300"/>
          </a:xfrm>
        </p:grpSpPr>
        <p:sp>
          <p:nvSpPr>
            <p:cNvPr id="234" name="Google Shape;234;p34"/>
            <p:cNvSpPr/>
            <p:nvPr/>
          </p:nvSpPr>
          <p:spPr>
            <a:xfrm>
              <a:off x="2071925" y="981159"/>
              <a:ext cx="741300" cy="741300"/>
            </a:xfrm>
            <a:prstGeom prst="ellipse">
              <a:avLst/>
            </a:pr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" name="Google Shape;235;p34"/>
            <p:cNvGrpSpPr/>
            <p:nvPr/>
          </p:nvGrpSpPr>
          <p:grpSpPr>
            <a:xfrm>
              <a:off x="2290388" y="1148410"/>
              <a:ext cx="304373" cy="406766"/>
              <a:chOff x="1844375" y="238125"/>
              <a:chExt cx="3912250" cy="5228350"/>
            </a:xfrm>
          </p:grpSpPr>
          <p:sp>
            <p:nvSpPr>
              <p:cNvPr id="236" name="Google Shape;236;p34"/>
              <p:cNvSpPr/>
              <p:nvPr/>
            </p:nvSpPr>
            <p:spPr>
              <a:xfrm>
                <a:off x="1844375" y="238125"/>
                <a:ext cx="3912250" cy="5228350"/>
              </a:xfrm>
              <a:custGeom>
                <a:avLst/>
                <a:gdLst/>
                <a:ahLst/>
                <a:cxnLst/>
                <a:rect l="l" t="t" r="r" b="b"/>
                <a:pathLst>
                  <a:path w="156490" h="209134" extrusionOk="0">
                    <a:moveTo>
                      <a:pt x="70621" y="94895"/>
                    </a:moveTo>
                    <a:cubicBezTo>
                      <a:pt x="71029" y="94895"/>
                      <a:pt x="71444" y="94935"/>
                      <a:pt x="71861" y="95021"/>
                    </a:cubicBezTo>
                    <a:cubicBezTo>
                      <a:pt x="74704" y="95609"/>
                      <a:pt x="76836" y="98256"/>
                      <a:pt x="76836" y="101319"/>
                    </a:cubicBezTo>
                    <a:lnTo>
                      <a:pt x="76836" y="137764"/>
                    </a:lnTo>
                    <a:cubicBezTo>
                      <a:pt x="76836" y="139577"/>
                      <a:pt x="78306" y="141048"/>
                      <a:pt x="80120" y="141048"/>
                    </a:cubicBezTo>
                    <a:lnTo>
                      <a:pt x="98967" y="141048"/>
                    </a:lnTo>
                    <a:cubicBezTo>
                      <a:pt x="107717" y="141048"/>
                      <a:pt x="114849" y="148180"/>
                      <a:pt x="114849" y="156930"/>
                    </a:cubicBezTo>
                    <a:lnTo>
                      <a:pt x="114849" y="168106"/>
                    </a:lnTo>
                    <a:cubicBezTo>
                      <a:pt x="114849" y="172370"/>
                      <a:pt x="113158" y="176292"/>
                      <a:pt x="110241" y="179233"/>
                    </a:cubicBezTo>
                    <a:cubicBezTo>
                      <a:pt x="106246" y="183301"/>
                      <a:pt x="107398" y="187247"/>
                      <a:pt x="107227" y="194796"/>
                    </a:cubicBezTo>
                    <a:cubicBezTo>
                      <a:pt x="107227" y="196168"/>
                      <a:pt x="106124" y="197296"/>
                      <a:pt x="104727" y="197296"/>
                    </a:cubicBezTo>
                    <a:lnTo>
                      <a:pt x="67572" y="197296"/>
                    </a:lnTo>
                    <a:cubicBezTo>
                      <a:pt x="66199" y="197296"/>
                      <a:pt x="65072" y="196168"/>
                      <a:pt x="65072" y="194796"/>
                    </a:cubicBezTo>
                    <a:cubicBezTo>
                      <a:pt x="64827" y="188963"/>
                      <a:pt x="66346" y="183938"/>
                      <a:pt x="61273" y="179821"/>
                    </a:cubicBezTo>
                    <a:cubicBezTo>
                      <a:pt x="58577" y="177615"/>
                      <a:pt x="58601" y="176953"/>
                      <a:pt x="44656" y="159699"/>
                    </a:cubicBezTo>
                    <a:cubicBezTo>
                      <a:pt x="43185" y="157689"/>
                      <a:pt x="40097" y="152763"/>
                      <a:pt x="42597" y="149405"/>
                    </a:cubicBezTo>
                    <a:cubicBezTo>
                      <a:pt x="43956" y="147593"/>
                      <a:pt x="46039" y="146635"/>
                      <a:pt x="48149" y="146635"/>
                    </a:cubicBezTo>
                    <a:cubicBezTo>
                      <a:pt x="49577" y="146635"/>
                      <a:pt x="51017" y="147074"/>
                      <a:pt x="52254" y="147984"/>
                    </a:cubicBezTo>
                    <a:cubicBezTo>
                      <a:pt x="53657" y="149037"/>
                      <a:pt x="55231" y="149512"/>
                      <a:pt x="56769" y="149512"/>
                    </a:cubicBezTo>
                    <a:cubicBezTo>
                      <a:pt x="60708" y="149512"/>
                      <a:pt x="64410" y="146394"/>
                      <a:pt x="64410" y="141881"/>
                    </a:cubicBezTo>
                    <a:cubicBezTo>
                      <a:pt x="64410" y="141832"/>
                      <a:pt x="64385" y="100829"/>
                      <a:pt x="64483" y="100143"/>
                    </a:cubicBezTo>
                    <a:cubicBezTo>
                      <a:pt x="64980" y="97101"/>
                      <a:pt x="67622" y="94895"/>
                      <a:pt x="70621" y="94895"/>
                    </a:cubicBezTo>
                    <a:close/>
                    <a:moveTo>
                      <a:pt x="14044" y="0"/>
                    </a:moveTo>
                    <a:cubicBezTo>
                      <a:pt x="6300" y="0"/>
                      <a:pt x="1" y="6176"/>
                      <a:pt x="1" y="13749"/>
                    </a:cubicBezTo>
                    <a:lnTo>
                      <a:pt x="1" y="173449"/>
                    </a:lnTo>
                    <a:cubicBezTo>
                      <a:pt x="1" y="175164"/>
                      <a:pt x="1373" y="176537"/>
                      <a:pt x="3089" y="176537"/>
                    </a:cubicBezTo>
                    <a:cubicBezTo>
                      <a:pt x="4780" y="176537"/>
                      <a:pt x="6153" y="175164"/>
                      <a:pt x="6153" y="173449"/>
                    </a:cubicBezTo>
                    <a:lnTo>
                      <a:pt x="6153" y="13749"/>
                    </a:lnTo>
                    <a:cubicBezTo>
                      <a:pt x="6153" y="9558"/>
                      <a:pt x="9706" y="6176"/>
                      <a:pt x="14044" y="6176"/>
                    </a:cubicBezTo>
                    <a:lnTo>
                      <a:pt x="142421" y="6176"/>
                    </a:lnTo>
                    <a:cubicBezTo>
                      <a:pt x="146784" y="6176"/>
                      <a:pt x="150313" y="9558"/>
                      <a:pt x="150313" y="13749"/>
                    </a:cubicBezTo>
                    <a:lnTo>
                      <a:pt x="150313" y="195408"/>
                    </a:lnTo>
                    <a:cubicBezTo>
                      <a:pt x="150313" y="199575"/>
                      <a:pt x="146784" y="202982"/>
                      <a:pt x="142421" y="202982"/>
                    </a:cubicBezTo>
                    <a:lnTo>
                      <a:pt x="108673" y="202982"/>
                    </a:lnTo>
                    <a:cubicBezTo>
                      <a:pt x="111712" y="201511"/>
                      <a:pt x="113820" y="198399"/>
                      <a:pt x="113820" y="194796"/>
                    </a:cubicBezTo>
                    <a:cubicBezTo>
                      <a:pt x="114089" y="187566"/>
                      <a:pt x="113060" y="185776"/>
                      <a:pt x="114947" y="183865"/>
                    </a:cubicBezTo>
                    <a:cubicBezTo>
                      <a:pt x="115315" y="183473"/>
                      <a:pt x="115682" y="183081"/>
                      <a:pt x="116025" y="182688"/>
                    </a:cubicBezTo>
                    <a:lnTo>
                      <a:pt x="134946" y="182688"/>
                    </a:lnTo>
                    <a:cubicBezTo>
                      <a:pt x="139505" y="182688"/>
                      <a:pt x="143230" y="178963"/>
                      <a:pt x="143230" y="174404"/>
                    </a:cubicBezTo>
                    <a:lnTo>
                      <a:pt x="143230" y="27915"/>
                    </a:lnTo>
                    <a:cubicBezTo>
                      <a:pt x="143230" y="23357"/>
                      <a:pt x="139505" y="19656"/>
                      <a:pt x="134946" y="19656"/>
                    </a:cubicBezTo>
                    <a:lnTo>
                      <a:pt x="122398" y="19656"/>
                    </a:lnTo>
                    <a:cubicBezTo>
                      <a:pt x="120707" y="19656"/>
                      <a:pt x="119310" y="21029"/>
                      <a:pt x="119310" y="22744"/>
                    </a:cubicBezTo>
                    <a:cubicBezTo>
                      <a:pt x="119310" y="24435"/>
                      <a:pt x="120707" y="25832"/>
                      <a:pt x="122398" y="25832"/>
                    </a:cubicBezTo>
                    <a:lnTo>
                      <a:pt x="134946" y="25832"/>
                    </a:lnTo>
                    <a:cubicBezTo>
                      <a:pt x="136123" y="25832"/>
                      <a:pt x="137054" y="26764"/>
                      <a:pt x="137054" y="27915"/>
                    </a:cubicBezTo>
                    <a:lnTo>
                      <a:pt x="137054" y="174404"/>
                    </a:lnTo>
                    <a:cubicBezTo>
                      <a:pt x="137054" y="175581"/>
                      <a:pt x="136123" y="176512"/>
                      <a:pt x="134946" y="176512"/>
                    </a:cubicBezTo>
                    <a:lnTo>
                      <a:pt x="119800" y="176512"/>
                    </a:lnTo>
                    <a:cubicBezTo>
                      <a:pt x="122275" y="170360"/>
                      <a:pt x="121099" y="166243"/>
                      <a:pt x="121417" y="156930"/>
                    </a:cubicBezTo>
                    <a:cubicBezTo>
                      <a:pt x="121417" y="144553"/>
                      <a:pt x="111344" y="134480"/>
                      <a:pt x="98967" y="134480"/>
                    </a:cubicBezTo>
                    <a:lnTo>
                      <a:pt x="83404" y="134480"/>
                    </a:lnTo>
                    <a:lnTo>
                      <a:pt x="83404" y="116711"/>
                    </a:lnTo>
                    <a:lnTo>
                      <a:pt x="123991" y="116711"/>
                    </a:lnTo>
                    <a:cubicBezTo>
                      <a:pt x="127446" y="116711"/>
                      <a:pt x="130265" y="113892"/>
                      <a:pt x="130265" y="110437"/>
                    </a:cubicBezTo>
                    <a:lnTo>
                      <a:pt x="130265" y="86344"/>
                    </a:lnTo>
                    <a:cubicBezTo>
                      <a:pt x="130265" y="84653"/>
                      <a:pt x="128868" y="83281"/>
                      <a:pt x="127177" y="83281"/>
                    </a:cubicBezTo>
                    <a:cubicBezTo>
                      <a:pt x="125461" y="83281"/>
                      <a:pt x="124089" y="84653"/>
                      <a:pt x="124089" y="86344"/>
                    </a:cubicBezTo>
                    <a:cubicBezTo>
                      <a:pt x="124044" y="109444"/>
                      <a:pt x="124181" y="110547"/>
                      <a:pt x="124044" y="110547"/>
                    </a:cubicBezTo>
                    <a:cubicBezTo>
                      <a:pt x="124029" y="110547"/>
                      <a:pt x="124012" y="110535"/>
                      <a:pt x="123991" y="110535"/>
                    </a:cubicBezTo>
                    <a:lnTo>
                      <a:pt x="83404" y="110535"/>
                    </a:lnTo>
                    <a:lnTo>
                      <a:pt x="83404" y="101319"/>
                    </a:lnTo>
                    <a:cubicBezTo>
                      <a:pt x="83404" y="95756"/>
                      <a:pt x="79826" y="90854"/>
                      <a:pt x="74851" y="89040"/>
                    </a:cubicBezTo>
                    <a:cubicBezTo>
                      <a:pt x="74973" y="88820"/>
                      <a:pt x="76566" y="85634"/>
                      <a:pt x="92816" y="53184"/>
                    </a:cubicBezTo>
                    <a:cubicBezTo>
                      <a:pt x="93812" y="50718"/>
                      <a:pt x="91685" y="48916"/>
                      <a:pt x="89727" y="48916"/>
                    </a:cubicBezTo>
                    <a:cubicBezTo>
                      <a:pt x="88746" y="48916"/>
                      <a:pt x="87808" y="49368"/>
                      <a:pt x="87326" y="50415"/>
                    </a:cubicBezTo>
                    <a:lnTo>
                      <a:pt x="68282" y="88550"/>
                    </a:lnTo>
                    <a:cubicBezTo>
                      <a:pt x="62106" y="89702"/>
                      <a:pt x="57842" y="95119"/>
                      <a:pt x="57842" y="101099"/>
                    </a:cubicBezTo>
                    <a:lnTo>
                      <a:pt x="57842" y="110535"/>
                    </a:lnTo>
                    <a:cubicBezTo>
                      <a:pt x="53530" y="110527"/>
                      <a:pt x="49947" y="110524"/>
                      <a:pt x="46970" y="110524"/>
                    </a:cubicBezTo>
                    <a:cubicBezTo>
                      <a:pt x="39422" y="110524"/>
                      <a:pt x="35768" y="110542"/>
                      <a:pt x="34007" y="110542"/>
                    </a:cubicBezTo>
                    <a:cubicBezTo>
                      <a:pt x="32130" y="110542"/>
                      <a:pt x="32401" y="110521"/>
                      <a:pt x="32401" y="110437"/>
                    </a:cubicBezTo>
                    <a:lnTo>
                      <a:pt x="32401" y="39704"/>
                    </a:lnTo>
                    <a:cubicBezTo>
                      <a:pt x="32401" y="39631"/>
                      <a:pt x="32450" y="39582"/>
                      <a:pt x="32499" y="39582"/>
                    </a:cubicBezTo>
                    <a:cubicBezTo>
                      <a:pt x="51984" y="39597"/>
                      <a:pt x="67330" y="39601"/>
                      <a:pt x="79416" y="39601"/>
                    </a:cubicBezTo>
                    <a:cubicBezTo>
                      <a:pt x="100768" y="39601"/>
                      <a:pt x="111941" y="39587"/>
                      <a:pt x="117777" y="39587"/>
                    </a:cubicBezTo>
                    <a:cubicBezTo>
                      <a:pt x="124812" y="39587"/>
                      <a:pt x="124089" y="39608"/>
                      <a:pt x="124089" y="39704"/>
                    </a:cubicBezTo>
                    <a:lnTo>
                      <a:pt x="124089" y="75242"/>
                    </a:lnTo>
                    <a:cubicBezTo>
                      <a:pt x="124089" y="76958"/>
                      <a:pt x="125461" y="78330"/>
                      <a:pt x="127177" y="78330"/>
                    </a:cubicBezTo>
                    <a:cubicBezTo>
                      <a:pt x="128868" y="78330"/>
                      <a:pt x="130265" y="76958"/>
                      <a:pt x="130265" y="75242"/>
                    </a:cubicBezTo>
                    <a:lnTo>
                      <a:pt x="130265" y="39704"/>
                    </a:lnTo>
                    <a:cubicBezTo>
                      <a:pt x="130265" y="36248"/>
                      <a:pt x="127446" y="33430"/>
                      <a:pt x="123991" y="33430"/>
                    </a:cubicBezTo>
                    <a:lnTo>
                      <a:pt x="32499" y="33430"/>
                    </a:lnTo>
                    <a:cubicBezTo>
                      <a:pt x="29044" y="33430"/>
                      <a:pt x="26225" y="36248"/>
                      <a:pt x="26225" y="39704"/>
                    </a:cubicBezTo>
                    <a:lnTo>
                      <a:pt x="26225" y="110437"/>
                    </a:lnTo>
                    <a:cubicBezTo>
                      <a:pt x="26225" y="113892"/>
                      <a:pt x="29044" y="116711"/>
                      <a:pt x="32499" y="116711"/>
                    </a:cubicBezTo>
                    <a:lnTo>
                      <a:pt x="57842" y="116711"/>
                    </a:lnTo>
                    <a:lnTo>
                      <a:pt x="57842" y="141881"/>
                    </a:lnTo>
                    <a:cubicBezTo>
                      <a:pt x="57842" y="142498"/>
                      <a:pt x="57335" y="142925"/>
                      <a:pt x="56795" y="142925"/>
                    </a:cubicBezTo>
                    <a:cubicBezTo>
                      <a:pt x="56584" y="142925"/>
                      <a:pt x="56368" y="142859"/>
                      <a:pt x="56175" y="142715"/>
                    </a:cubicBezTo>
                    <a:cubicBezTo>
                      <a:pt x="53718" y="140886"/>
                      <a:pt x="50913" y="140055"/>
                      <a:pt x="48168" y="140055"/>
                    </a:cubicBezTo>
                    <a:cubicBezTo>
                      <a:pt x="38482" y="140055"/>
                      <a:pt x="29557" y="150397"/>
                      <a:pt x="39411" y="163670"/>
                    </a:cubicBezTo>
                    <a:cubicBezTo>
                      <a:pt x="39435" y="163694"/>
                      <a:pt x="39460" y="163719"/>
                      <a:pt x="39484" y="163743"/>
                    </a:cubicBezTo>
                    <a:lnTo>
                      <a:pt x="49656" y="176512"/>
                    </a:lnTo>
                    <a:lnTo>
                      <a:pt x="21520" y="176512"/>
                    </a:lnTo>
                    <a:cubicBezTo>
                      <a:pt x="20368" y="176512"/>
                      <a:pt x="19436" y="175581"/>
                      <a:pt x="19436" y="174404"/>
                    </a:cubicBezTo>
                    <a:lnTo>
                      <a:pt x="19436" y="27915"/>
                    </a:lnTo>
                    <a:cubicBezTo>
                      <a:pt x="19436" y="26764"/>
                      <a:pt x="20368" y="25832"/>
                      <a:pt x="21520" y="25832"/>
                    </a:cubicBezTo>
                    <a:lnTo>
                      <a:pt x="111295" y="25832"/>
                    </a:lnTo>
                    <a:cubicBezTo>
                      <a:pt x="112986" y="25832"/>
                      <a:pt x="114383" y="24435"/>
                      <a:pt x="114383" y="22744"/>
                    </a:cubicBezTo>
                    <a:cubicBezTo>
                      <a:pt x="114383" y="21029"/>
                      <a:pt x="112986" y="19656"/>
                      <a:pt x="111295" y="19656"/>
                    </a:cubicBezTo>
                    <a:lnTo>
                      <a:pt x="21520" y="19656"/>
                    </a:lnTo>
                    <a:cubicBezTo>
                      <a:pt x="16961" y="19656"/>
                      <a:pt x="13260" y="23357"/>
                      <a:pt x="13260" y="27915"/>
                    </a:cubicBezTo>
                    <a:lnTo>
                      <a:pt x="13260" y="174404"/>
                    </a:lnTo>
                    <a:cubicBezTo>
                      <a:pt x="13260" y="178963"/>
                      <a:pt x="16961" y="182688"/>
                      <a:pt x="21520" y="182688"/>
                    </a:cubicBezTo>
                    <a:lnTo>
                      <a:pt x="54704" y="182688"/>
                    </a:lnTo>
                    <a:cubicBezTo>
                      <a:pt x="56837" y="184943"/>
                      <a:pt x="58503" y="185458"/>
                      <a:pt x="58503" y="187713"/>
                    </a:cubicBezTo>
                    <a:lnTo>
                      <a:pt x="58503" y="194796"/>
                    </a:lnTo>
                    <a:cubicBezTo>
                      <a:pt x="58503" y="198399"/>
                      <a:pt x="60611" y="201511"/>
                      <a:pt x="63650" y="202982"/>
                    </a:cubicBezTo>
                    <a:lnTo>
                      <a:pt x="14044" y="202982"/>
                    </a:lnTo>
                    <a:cubicBezTo>
                      <a:pt x="9706" y="202982"/>
                      <a:pt x="6153" y="199575"/>
                      <a:pt x="6153" y="195408"/>
                    </a:cubicBezTo>
                    <a:lnTo>
                      <a:pt x="6153" y="185801"/>
                    </a:lnTo>
                    <a:cubicBezTo>
                      <a:pt x="6153" y="184085"/>
                      <a:pt x="4780" y="182713"/>
                      <a:pt x="3089" y="182713"/>
                    </a:cubicBezTo>
                    <a:cubicBezTo>
                      <a:pt x="1373" y="182713"/>
                      <a:pt x="1" y="184085"/>
                      <a:pt x="1" y="185801"/>
                    </a:cubicBezTo>
                    <a:lnTo>
                      <a:pt x="1" y="195408"/>
                    </a:lnTo>
                    <a:cubicBezTo>
                      <a:pt x="1" y="202982"/>
                      <a:pt x="6300" y="209133"/>
                      <a:pt x="14044" y="209133"/>
                    </a:cubicBezTo>
                    <a:lnTo>
                      <a:pt x="142421" y="209133"/>
                    </a:lnTo>
                    <a:cubicBezTo>
                      <a:pt x="150191" y="209133"/>
                      <a:pt x="156489" y="202982"/>
                      <a:pt x="156489" y="195408"/>
                    </a:cubicBezTo>
                    <a:lnTo>
                      <a:pt x="156489" y="13749"/>
                    </a:lnTo>
                    <a:cubicBezTo>
                      <a:pt x="156489" y="6176"/>
                      <a:pt x="150191" y="0"/>
                      <a:pt x="14242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4"/>
              <p:cNvSpPr/>
              <p:nvPr/>
            </p:nvSpPr>
            <p:spPr>
              <a:xfrm>
                <a:off x="3264675" y="478900"/>
                <a:ext cx="666050" cy="153825"/>
              </a:xfrm>
              <a:custGeom>
                <a:avLst/>
                <a:gdLst/>
                <a:ahLst/>
                <a:cxnLst/>
                <a:rect l="l" t="t" r="r" b="b"/>
                <a:pathLst>
                  <a:path w="26642" h="6153" extrusionOk="0">
                    <a:moveTo>
                      <a:pt x="3088" y="1"/>
                    </a:moveTo>
                    <a:cubicBezTo>
                      <a:pt x="1373" y="1"/>
                      <a:pt x="0" y="1373"/>
                      <a:pt x="0" y="3089"/>
                    </a:cubicBezTo>
                    <a:cubicBezTo>
                      <a:pt x="0" y="4780"/>
                      <a:pt x="1373" y="6153"/>
                      <a:pt x="3088" y="6153"/>
                    </a:cubicBezTo>
                    <a:lnTo>
                      <a:pt x="23553" y="6153"/>
                    </a:lnTo>
                    <a:cubicBezTo>
                      <a:pt x="25269" y="6153"/>
                      <a:pt x="26641" y="4780"/>
                      <a:pt x="26641" y="3089"/>
                    </a:cubicBezTo>
                    <a:cubicBezTo>
                      <a:pt x="26641" y="1373"/>
                      <a:pt x="25269" y="1"/>
                      <a:pt x="2355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4"/>
              <p:cNvSpPr/>
              <p:nvPr/>
            </p:nvSpPr>
            <p:spPr>
              <a:xfrm>
                <a:off x="4104700" y="485650"/>
                <a:ext cx="154425" cy="15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153" extrusionOk="0">
                    <a:moveTo>
                      <a:pt x="3089" y="1"/>
                    </a:moveTo>
                    <a:cubicBezTo>
                      <a:pt x="1373" y="1"/>
                      <a:pt x="1" y="1373"/>
                      <a:pt x="1" y="3064"/>
                    </a:cubicBezTo>
                    <a:cubicBezTo>
                      <a:pt x="1" y="4780"/>
                      <a:pt x="1373" y="6152"/>
                      <a:pt x="3089" y="6152"/>
                    </a:cubicBezTo>
                    <a:cubicBezTo>
                      <a:pt x="4780" y="6152"/>
                      <a:pt x="6177" y="4780"/>
                      <a:pt x="6177" y="3064"/>
                    </a:cubicBezTo>
                    <a:cubicBezTo>
                      <a:pt x="6177" y="1373"/>
                      <a:pt x="4780" y="1"/>
                      <a:pt x="308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4"/>
              <p:cNvSpPr/>
              <p:nvPr/>
            </p:nvSpPr>
            <p:spPr>
              <a:xfrm>
                <a:off x="3921500" y="2062175"/>
                <a:ext cx="458350" cy="655025"/>
              </a:xfrm>
              <a:custGeom>
                <a:avLst/>
                <a:gdLst/>
                <a:ahLst/>
                <a:cxnLst/>
                <a:rect l="l" t="t" r="r" b="b"/>
                <a:pathLst>
                  <a:path w="18334" h="26201" extrusionOk="0">
                    <a:moveTo>
                      <a:pt x="9167" y="5295"/>
                    </a:moveTo>
                    <a:cubicBezTo>
                      <a:pt x="11446" y="5295"/>
                      <a:pt x="12549" y="6299"/>
                      <a:pt x="12549" y="8407"/>
                    </a:cubicBezTo>
                    <a:lnTo>
                      <a:pt x="12549" y="17794"/>
                    </a:lnTo>
                    <a:cubicBezTo>
                      <a:pt x="12549" y="19902"/>
                      <a:pt x="11446" y="20907"/>
                      <a:pt x="9167" y="20907"/>
                    </a:cubicBezTo>
                    <a:cubicBezTo>
                      <a:pt x="6912" y="20907"/>
                      <a:pt x="5858" y="19926"/>
                      <a:pt x="5858" y="17794"/>
                    </a:cubicBezTo>
                    <a:lnTo>
                      <a:pt x="5858" y="8407"/>
                    </a:lnTo>
                    <a:cubicBezTo>
                      <a:pt x="5858" y="6275"/>
                      <a:pt x="6912" y="5295"/>
                      <a:pt x="9167" y="5295"/>
                    </a:cubicBezTo>
                    <a:close/>
                    <a:moveTo>
                      <a:pt x="9167" y="1"/>
                    </a:moveTo>
                    <a:cubicBezTo>
                      <a:pt x="3260" y="1"/>
                      <a:pt x="1" y="2991"/>
                      <a:pt x="1" y="8407"/>
                    </a:cubicBezTo>
                    <a:lnTo>
                      <a:pt x="1" y="17794"/>
                    </a:lnTo>
                    <a:cubicBezTo>
                      <a:pt x="1" y="23210"/>
                      <a:pt x="3260" y="26200"/>
                      <a:pt x="9167" y="26200"/>
                    </a:cubicBezTo>
                    <a:cubicBezTo>
                      <a:pt x="15098" y="26200"/>
                      <a:pt x="18333" y="23210"/>
                      <a:pt x="18333" y="17794"/>
                    </a:cubicBezTo>
                    <a:lnTo>
                      <a:pt x="18333" y="8407"/>
                    </a:lnTo>
                    <a:cubicBezTo>
                      <a:pt x="18333" y="2991"/>
                      <a:pt x="15098" y="1"/>
                      <a:pt x="916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4"/>
              <p:cNvSpPr/>
              <p:nvPr/>
            </p:nvSpPr>
            <p:spPr>
              <a:xfrm>
                <a:off x="3220550" y="1522975"/>
                <a:ext cx="458950" cy="655650"/>
              </a:xfrm>
              <a:custGeom>
                <a:avLst/>
                <a:gdLst/>
                <a:ahLst/>
                <a:cxnLst/>
                <a:rect l="l" t="t" r="r" b="b"/>
                <a:pathLst>
                  <a:path w="18358" h="26226" extrusionOk="0">
                    <a:moveTo>
                      <a:pt x="9191" y="5295"/>
                    </a:moveTo>
                    <a:cubicBezTo>
                      <a:pt x="11446" y="5295"/>
                      <a:pt x="12549" y="6324"/>
                      <a:pt x="12549" y="8432"/>
                    </a:cubicBezTo>
                    <a:lnTo>
                      <a:pt x="12549" y="17794"/>
                    </a:lnTo>
                    <a:cubicBezTo>
                      <a:pt x="12549" y="19902"/>
                      <a:pt x="11446" y="20931"/>
                      <a:pt x="9191" y="20931"/>
                    </a:cubicBezTo>
                    <a:cubicBezTo>
                      <a:pt x="6912" y="20931"/>
                      <a:pt x="5858" y="19927"/>
                      <a:pt x="5858" y="17794"/>
                    </a:cubicBezTo>
                    <a:lnTo>
                      <a:pt x="5858" y="8432"/>
                    </a:lnTo>
                    <a:cubicBezTo>
                      <a:pt x="5858" y="6275"/>
                      <a:pt x="6912" y="5295"/>
                      <a:pt x="9191" y="5295"/>
                    </a:cubicBezTo>
                    <a:close/>
                    <a:moveTo>
                      <a:pt x="9191" y="1"/>
                    </a:moveTo>
                    <a:cubicBezTo>
                      <a:pt x="3260" y="1"/>
                      <a:pt x="1" y="2991"/>
                      <a:pt x="1" y="8432"/>
                    </a:cubicBezTo>
                    <a:lnTo>
                      <a:pt x="1" y="17794"/>
                    </a:lnTo>
                    <a:cubicBezTo>
                      <a:pt x="1" y="23235"/>
                      <a:pt x="3260" y="26225"/>
                      <a:pt x="9191" y="26225"/>
                    </a:cubicBezTo>
                    <a:cubicBezTo>
                      <a:pt x="15098" y="26225"/>
                      <a:pt x="18358" y="23235"/>
                      <a:pt x="18358" y="17794"/>
                    </a:cubicBezTo>
                    <a:lnTo>
                      <a:pt x="18358" y="8432"/>
                    </a:lnTo>
                    <a:cubicBezTo>
                      <a:pt x="18358" y="2991"/>
                      <a:pt x="15098" y="1"/>
                      <a:pt x="919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DCAB3CE-8EDB-47D9-AA4E-69DC327B86B4}"/>
              </a:ext>
            </a:extLst>
          </p:cNvPr>
          <p:cNvSpPr txBox="1"/>
          <p:nvPr/>
        </p:nvSpPr>
        <p:spPr>
          <a:xfrm>
            <a:off x="588438" y="3496783"/>
            <a:ext cx="3408209" cy="738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http://paintonline.editaraudio.com/</a:t>
            </a:r>
            <a:endParaRPr lang="es-ES" dirty="0">
              <a:solidFill>
                <a:schemeClr val="accent1"/>
              </a:solidFill>
            </a:endParaRPr>
          </a:p>
          <a:p>
            <a:endParaRPr lang="es-ES" dirty="0">
              <a:solidFill>
                <a:schemeClr val="accent1"/>
              </a:solidFill>
            </a:endParaRPr>
          </a:p>
          <a:p>
            <a:r>
              <a:rPr lang="es-ES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https://jspaint.app/#local:d8111cc45cc5</a:t>
            </a:r>
            <a:endParaRPr lang="es-ES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Paint y Bloc de notas desaparecen con la actualización de Windows ...">
            <a:extLst>
              <a:ext uri="{FF2B5EF4-FFF2-40B4-BE49-F238E27FC236}">
                <a16:creationId xmlns:a16="http://schemas.microsoft.com/office/drawing/2014/main" xmlns="" id="{17625A29-02F9-4262-B8A6-C71AB07AF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82" y="2042947"/>
            <a:ext cx="4086928" cy="229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4C9BF2B9-29D3-4BD3-9B09-9275E91414F8}"/>
              </a:ext>
            </a:extLst>
          </p:cNvPr>
          <p:cNvCxnSpPr>
            <a:cxnSpLocks/>
          </p:cNvCxnSpPr>
          <p:nvPr/>
        </p:nvCxnSpPr>
        <p:spPr>
          <a:xfrm flipV="1">
            <a:off x="5539563" y="817951"/>
            <a:ext cx="520995" cy="1575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F285C178-7AB3-41C3-B2EB-3F2888D69A1E}"/>
              </a:ext>
            </a:extLst>
          </p:cNvPr>
          <p:cNvCxnSpPr/>
          <p:nvPr/>
        </p:nvCxnSpPr>
        <p:spPr>
          <a:xfrm>
            <a:off x="7612912" y="847466"/>
            <a:ext cx="116958" cy="4594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oogle Shape;6883;p69">
            <a:extLst>
              <a:ext uri="{FF2B5EF4-FFF2-40B4-BE49-F238E27FC236}">
                <a16:creationId xmlns:a16="http://schemas.microsoft.com/office/drawing/2014/main" xmlns="" id="{51374202-BFC0-4CC7-8EA3-397CDCBDFAD6}"/>
              </a:ext>
            </a:extLst>
          </p:cNvPr>
          <p:cNvGrpSpPr/>
          <p:nvPr/>
        </p:nvGrpSpPr>
        <p:grpSpPr>
          <a:xfrm rot="5552316">
            <a:off x="442539" y="1861217"/>
            <a:ext cx="931886" cy="991675"/>
            <a:chOff x="-37534750" y="2668075"/>
            <a:chExt cx="332400" cy="319900"/>
          </a:xfrm>
        </p:grpSpPr>
        <p:sp>
          <p:nvSpPr>
            <p:cNvPr id="69" name="Google Shape;6884;p69">
              <a:extLst>
                <a:ext uri="{FF2B5EF4-FFF2-40B4-BE49-F238E27FC236}">
                  <a16:creationId xmlns:a16="http://schemas.microsoft.com/office/drawing/2014/main" xmlns="" id="{221D52DA-9D61-4662-A91B-22E2EB7712F0}"/>
                </a:ext>
              </a:extLst>
            </p:cNvPr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85;p69">
              <a:extLst>
                <a:ext uri="{FF2B5EF4-FFF2-40B4-BE49-F238E27FC236}">
                  <a16:creationId xmlns:a16="http://schemas.microsoft.com/office/drawing/2014/main" xmlns="" id="{3872201E-22C8-4DFB-BE80-A7DE27215991}"/>
                </a:ext>
              </a:extLst>
            </p:cNvPr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subTitle" idx="1"/>
          </p:nvPr>
        </p:nvSpPr>
        <p:spPr>
          <a:xfrm flipH="1">
            <a:off x="5193847" y="941041"/>
            <a:ext cx="3708039" cy="21530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F6F2E9"/>
                </a:solidFill>
              </a:rPr>
              <a:t>Paint</a:t>
            </a:r>
            <a:r>
              <a:rPr lang="es" sz="2800" dirty="0">
                <a:solidFill>
                  <a:srgbClr val="F6F2E9"/>
                </a:solidFill>
              </a:rPr>
              <a:t> es un programa para dibujar.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F6F2E9"/>
                </a:solidFill>
              </a:rPr>
              <a:t>¡ </a:t>
            </a:r>
            <a:r>
              <a:rPr lang="es-ES" sz="2800" dirty="0">
                <a:solidFill>
                  <a:srgbClr val="F6F2E9"/>
                </a:solidFill>
              </a:rPr>
              <a:t>Mira</a:t>
            </a:r>
            <a:r>
              <a:rPr lang="es" sz="2800" dirty="0">
                <a:solidFill>
                  <a:srgbClr val="F6F2E9"/>
                </a:solidFill>
              </a:rPr>
              <a:t> este dinosaurio!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2800" dirty="0">
              <a:solidFill>
                <a:srgbClr val="F6F2E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rgbClr val="F6F2E9"/>
                </a:solidFill>
              </a:rPr>
              <a:t>Tú tambien puedes hacerlo</a:t>
            </a:r>
            <a:endParaRPr sz="2800" dirty="0">
              <a:solidFill>
                <a:srgbClr val="F6F2E9"/>
              </a:solidFill>
            </a:endParaRPr>
          </a:p>
        </p:txBody>
      </p:sp>
      <p:pic>
        <p:nvPicPr>
          <p:cNvPr id="2050" name="Picture 2" descr="Olviden todo lo que pasó con Paint, Microsoft dijo que no lo va a ...">
            <a:extLst>
              <a:ext uri="{FF2B5EF4-FFF2-40B4-BE49-F238E27FC236}">
                <a16:creationId xmlns:a16="http://schemas.microsoft.com/office/drawing/2014/main" xmlns="" id="{8C424686-D514-4027-B9DB-4BAFA33C8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3" y="132021"/>
            <a:ext cx="4951736" cy="42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oogle Shape;1396;p56">
            <a:extLst>
              <a:ext uri="{FF2B5EF4-FFF2-40B4-BE49-F238E27FC236}">
                <a16:creationId xmlns:a16="http://schemas.microsoft.com/office/drawing/2014/main" xmlns="" id="{90ABE463-074C-42E8-82AA-1FC670D7FC5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1161" y="3292949"/>
            <a:ext cx="3213413" cy="1819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7"/>
          <p:cNvSpPr txBox="1">
            <a:spLocks noGrp="1"/>
          </p:cNvSpPr>
          <p:nvPr>
            <p:ph type="ctrTitle" idx="2"/>
          </p:nvPr>
        </p:nvSpPr>
        <p:spPr>
          <a:xfrm flipH="1">
            <a:off x="74428" y="541984"/>
            <a:ext cx="8761228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002060"/>
                </a:solidFill>
              </a:rPr>
              <a:t>¿C</a:t>
            </a:r>
            <a:r>
              <a:rPr lang="es" dirty="0">
                <a:solidFill>
                  <a:srgbClr val="002060"/>
                </a:solidFill>
              </a:rPr>
              <a:t>uál es el tema del dibujo?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87" name="Google Shape;287;p37"/>
          <p:cNvSpPr txBox="1">
            <a:spLocks noGrp="1"/>
          </p:cNvSpPr>
          <p:nvPr>
            <p:ph type="subTitle" idx="1"/>
          </p:nvPr>
        </p:nvSpPr>
        <p:spPr>
          <a:xfrm>
            <a:off x="5394440" y="1734292"/>
            <a:ext cx="3306727" cy="14034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20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Y lo más importante debes colocar la emoción que </a:t>
            </a:r>
            <a:r>
              <a:rPr lang="es" sz="2000" dirty="0" smtClean="0"/>
              <a:t>sentiste </a:t>
            </a:r>
            <a:r>
              <a:rPr lang="es" sz="2000" dirty="0"/>
              <a:t>estos días: alegría, felicidad, diversión, etc.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7" name="Google Shape;287;p37">
            <a:extLst>
              <a:ext uri="{FF2B5EF4-FFF2-40B4-BE49-F238E27FC236}">
                <a16:creationId xmlns:a16="http://schemas.microsoft.com/office/drawing/2014/main" xmlns="" id="{DE95E4AD-3DF4-4DA5-8D77-93550353F165}"/>
              </a:ext>
            </a:extLst>
          </p:cNvPr>
          <p:cNvSpPr txBox="1">
            <a:spLocks/>
          </p:cNvSpPr>
          <p:nvPr/>
        </p:nvSpPr>
        <p:spPr>
          <a:xfrm>
            <a:off x="159489" y="1422202"/>
            <a:ext cx="4412511" cy="129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L="1371600" marR="0" lvl="2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L="1828800" marR="0" lvl="3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L="2286000" marR="0" lvl="4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L="2743200" marR="0" lvl="5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L="3200400" marR="0" lvl="6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L="3657600" marR="0" lvl="7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L="4114800" marR="0" lvl="8" indent="-2921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marL="0" indent="0" algn="ctr"/>
            <a:r>
              <a:rPr lang="es-ES" sz="2000" b="1" dirty="0">
                <a:solidFill>
                  <a:srgbClr val="002060"/>
                </a:solidFill>
              </a:rPr>
              <a:t>Lo que hiciste con tu familia esta semana (cocinar, bailar, yoga, ver una película, divertirte).</a:t>
            </a:r>
          </a:p>
        </p:txBody>
      </p:sp>
      <p:pic>
        <p:nvPicPr>
          <p:cNvPr id="3074" name="Picture 2" descr="happy smiling father and daughter dancing | Padre e hijo dibujo ...">
            <a:extLst>
              <a:ext uri="{FF2B5EF4-FFF2-40B4-BE49-F238E27FC236}">
                <a16:creationId xmlns:a16="http://schemas.microsoft.com/office/drawing/2014/main" xmlns="" id="{F23D495A-E91D-44F7-A092-E2ACBD893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5" y="2719309"/>
            <a:ext cx="1297107" cy="129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bujos mama cocinando - Buscar con Google | Tareas de niños ...">
            <a:extLst>
              <a:ext uri="{FF2B5EF4-FFF2-40B4-BE49-F238E27FC236}">
                <a16:creationId xmlns:a16="http://schemas.microsoft.com/office/drawing/2014/main" xmlns="" id="{84AE7CD2-1375-4C11-AFF6-35C08DC0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93" y="2876139"/>
            <a:ext cx="1277769" cy="11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bujo de familia viendo la televisión | Vector Gratis">
            <a:extLst>
              <a:ext uri="{FF2B5EF4-FFF2-40B4-BE49-F238E27FC236}">
                <a16:creationId xmlns:a16="http://schemas.microsoft.com/office/drawing/2014/main" xmlns="" id="{B54FE6A7-4E13-4EB7-A348-9A8497C0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8" y="3865731"/>
            <a:ext cx="1195367" cy="11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ectores de stock de Dibujo niños hablando, ilustraciones de ...">
            <a:extLst>
              <a:ext uri="{FF2B5EF4-FFF2-40B4-BE49-F238E27FC236}">
                <a16:creationId xmlns:a16="http://schemas.microsoft.com/office/drawing/2014/main" xmlns="" id="{29EB78B0-F4A7-4246-96C8-7F8C0A15C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19" y="3039786"/>
            <a:ext cx="2455146" cy="20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4FAEF38-8691-4AF4-A72B-D7946B81A3B7}"/>
              </a:ext>
            </a:extLst>
          </p:cNvPr>
          <p:cNvSpPr txBox="1"/>
          <p:nvPr/>
        </p:nvSpPr>
        <p:spPr>
          <a:xfrm>
            <a:off x="6238078" y="3349221"/>
            <a:ext cx="616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FELIZ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38A4140-E412-4349-ABD8-3E5C7BA9C8AC}"/>
              </a:ext>
            </a:extLst>
          </p:cNvPr>
          <p:cNvSpPr txBox="1"/>
          <p:nvPr/>
        </p:nvSpPr>
        <p:spPr>
          <a:xfrm>
            <a:off x="7195009" y="3456943"/>
            <a:ext cx="71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/>
              <a:t>ME DIVERTI MUCHO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amilia y arco iris sobre fondo de cielo turquesa, dibujo a mano ...">
            <a:extLst>
              <a:ext uri="{FF2B5EF4-FFF2-40B4-BE49-F238E27FC236}">
                <a16:creationId xmlns:a16="http://schemas.microsoft.com/office/drawing/2014/main" xmlns="" id="{CF62893A-C056-4D53-A64B-04AE5DCE3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13" y="1339480"/>
            <a:ext cx="4335325" cy="355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cadillo: ovalado 2">
            <a:extLst>
              <a:ext uri="{FF2B5EF4-FFF2-40B4-BE49-F238E27FC236}">
                <a16:creationId xmlns:a16="http://schemas.microsoft.com/office/drawing/2014/main" xmlns="" id="{E74195EF-2861-42E6-BBDB-F8EF01EB36A7}"/>
              </a:ext>
            </a:extLst>
          </p:cNvPr>
          <p:cNvSpPr/>
          <p:nvPr/>
        </p:nvSpPr>
        <p:spPr>
          <a:xfrm>
            <a:off x="3038884" y="1352556"/>
            <a:ext cx="2200940" cy="714826"/>
          </a:xfrm>
          <a:prstGeom prst="wedgeEllipseCallout">
            <a:avLst>
              <a:gd name="adj1" fmla="val -23322"/>
              <a:gd name="adj2" fmla="val 1508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/>
              <a:t>Fui muy feliz cuando bailamos con papá y mamá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8ABECB37-465B-426F-81B8-4B32557B7211}"/>
              </a:ext>
            </a:extLst>
          </p:cNvPr>
          <p:cNvSpPr txBox="1"/>
          <p:nvPr/>
        </p:nvSpPr>
        <p:spPr>
          <a:xfrm>
            <a:off x="2360428" y="252451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s-ES" sz="2800" dirty="0">
                <a:solidFill>
                  <a:srgbClr val="FFFFFF"/>
                </a:solidFill>
                <a:latin typeface="Englebert"/>
                <a:sym typeface="Englebert"/>
              </a:rPr>
              <a:t>Podría quedar así, no olvides colocar como te sentiste.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40"/>
          <p:cNvGrpSpPr/>
          <p:nvPr/>
        </p:nvGrpSpPr>
        <p:grpSpPr>
          <a:xfrm>
            <a:off x="1025791" y="947698"/>
            <a:ext cx="2408761" cy="2606609"/>
            <a:chOff x="1620827" y="963391"/>
            <a:chExt cx="2408761" cy="2606609"/>
          </a:xfrm>
        </p:grpSpPr>
        <p:grpSp>
          <p:nvGrpSpPr>
            <p:cNvPr id="444" name="Google Shape;444;p40"/>
            <p:cNvGrpSpPr/>
            <p:nvPr/>
          </p:nvGrpSpPr>
          <p:grpSpPr>
            <a:xfrm>
              <a:off x="1620827" y="963391"/>
              <a:ext cx="2368213" cy="2606609"/>
              <a:chOff x="1763789" y="1203341"/>
              <a:chExt cx="2368213" cy="2606609"/>
            </a:xfrm>
          </p:grpSpPr>
          <p:sp>
            <p:nvSpPr>
              <p:cNvPr id="445" name="Google Shape;445;p40"/>
              <p:cNvSpPr/>
              <p:nvPr/>
            </p:nvSpPr>
            <p:spPr>
              <a:xfrm flipH="1">
                <a:off x="3061211" y="2436250"/>
                <a:ext cx="585697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0"/>
              <p:cNvSpPr/>
              <p:nvPr/>
            </p:nvSpPr>
            <p:spPr>
              <a:xfrm flipH="1">
                <a:off x="2173837" y="2428675"/>
                <a:ext cx="1500692" cy="1078158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0"/>
              <p:cNvSpPr/>
              <p:nvPr/>
            </p:nvSpPr>
            <p:spPr>
              <a:xfrm flipH="1">
                <a:off x="3011271" y="2793168"/>
                <a:ext cx="176099" cy="721122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0"/>
              <p:cNvSpPr/>
              <p:nvPr/>
            </p:nvSpPr>
            <p:spPr>
              <a:xfrm flipH="1">
                <a:off x="3062201" y="2428675"/>
                <a:ext cx="755736" cy="1073263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0"/>
              <p:cNvSpPr/>
              <p:nvPr/>
            </p:nvSpPr>
            <p:spPr>
              <a:xfrm flipH="1">
                <a:off x="2526677" y="2483975"/>
                <a:ext cx="697522" cy="400449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0"/>
              <p:cNvSpPr/>
              <p:nvPr/>
            </p:nvSpPr>
            <p:spPr>
              <a:xfrm flipH="1">
                <a:off x="2352035" y="2749756"/>
                <a:ext cx="95742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0"/>
              <p:cNvSpPr/>
              <p:nvPr/>
            </p:nvSpPr>
            <p:spPr>
              <a:xfrm flipH="1">
                <a:off x="2232343" y="1721074"/>
                <a:ext cx="1100010" cy="726308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0"/>
              <p:cNvSpPr/>
              <p:nvPr/>
            </p:nvSpPr>
            <p:spPr>
              <a:xfrm flipH="1">
                <a:off x="2743249" y="1720778"/>
                <a:ext cx="619262" cy="453302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0"/>
              <p:cNvSpPr/>
              <p:nvPr/>
            </p:nvSpPr>
            <p:spPr>
              <a:xfrm flipH="1">
                <a:off x="2246853" y="2157592"/>
                <a:ext cx="918025" cy="7267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0"/>
              <p:cNvSpPr/>
              <p:nvPr/>
            </p:nvSpPr>
            <p:spPr>
              <a:xfrm flipH="1">
                <a:off x="3070768" y="2294007"/>
                <a:ext cx="133910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0"/>
              <p:cNvSpPr/>
              <p:nvPr/>
            </p:nvSpPr>
            <p:spPr>
              <a:xfrm flipH="1">
                <a:off x="2334903" y="1953464"/>
                <a:ext cx="133269" cy="7126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0"/>
              <p:cNvSpPr/>
              <p:nvPr/>
            </p:nvSpPr>
            <p:spPr>
              <a:xfrm flipH="1">
                <a:off x="2669445" y="1936332"/>
                <a:ext cx="206052" cy="8239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0"/>
              <p:cNvSpPr/>
              <p:nvPr/>
            </p:nvSpPr>
            <p:spPr>
              <a:xfrm flipH="1">
                <a:off x="2390844" y="2104972"/>
                <a:ext cx="5017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0"/>
              <p:cNvSpPr/>
              <p:nvPr/>
            </p:nvSpPr>
            <p:spPr>
              <a:xfrm flipH="1">
                <a:off x="2717054" y="2104972"/>
                <a:ext cx="68878" cy="3467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0"/>
              <p:cNvSpPr/>
              <p:nvPr/>
            </p:nvSpPr>
            <p:spPr>
              <a:xfrm flipH="1">
                <a:off x="2600101" y="2254499"/>
                <a:ext cx="91546" cy="4154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0"/>
              <p:cNvSpPr/>
              <p:nvPr/>
            </p:nvSpPr>
            <p:spPr>
              <a:xfrm flipH="1">
                <a:off x="2265325" y="2010163"/>
                <a:ext cx="74822" cy="22359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0"/>
              <p:cNvSpPr/>
              <p:nvPr/>
            </p:nvSpPr>
            <p:spPr>
              <a:xfrm flipH="1">
                <a:off x="2317071" y="2006725"/>
                <a:ext cx="186006" cy="19841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0"/>
              <p:cNvSpPr/>
              <p:nvPr/>
            </p:nvSpPr>
            <p:spPr>
              <a:xfrm flipH="1">
                <a:off x="2311652" y="2196518"/>
                <a:ext cx="171146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0"/>
              <p:cNvSpPr/>
              <p:nvPr/>
            </p:nvSpPr>
            <p:spPr>
              <a:xfrm flipH="1">
                <a:off x="2342886" y="2007774"/>
                <a:ext cx="77619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0"/>
              <p:cNvSpPr/>
              <p:nvPr/>
            </p:nvSpPr>
            <p:spPr>
              <a:xfrm flipH="1">
                <a:off x="2390844" y="2105438"/>
                <a:ext cx="50173" cy="2494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0"/>
              <p:cNvSpPr/>
              <p:nvPr/>
            </p:nvSpPr>
            <p:spPr>
              <a:xfrm flipH="1">
                <a:off x="2581395" y="1988252"/>
                <a:ext cx="346547" cy="27079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0"/>
              <p:cNvSpPr/>
              <p:nvPr/>
            </p:nvSpPr>
            <p:spPr>
              <a:xfrm flipH="1">
                <a:off x="2625391" y="2220992"/>
                <a:ext cx="200341" cy="4877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837" extrusionOk="0">
                    <a:moveTo>
                      <a:pt x="3438" y="1"/>
                    </a:moveTo>
                    <a:lnTo>
                      <a:pt x="3438" y="1"/>
                    </a:lnTo>
                    <a:cubicBezTo>
                      <a:pt x="2370" y="206"/>
                      <a:pt x="1073" y="492"/>
                      <a:pt x="0" y="652"/>
                    </a:cubicBezTo>
                    <a:cubicBezTo>
                      <a:pt x="479" y="775"/>
                      <a:pt x="1079" y="836"/>
                      <a:pt x="1831" y="836"/>
                    </a:cubicBezTo>
                    <a:cubicBezTo>
                      <a:pt x="2015" y="836"/>
                      <a:pt x="2189" y="820"/>
                      <a:pt x="2352" y="786"/>
                    </a:cubicBezTo>
                    <a:cubicBezTo>
                      <a:pt x="2387" y="779"/>
                      <a:pt x="2414" y="768"/>
                      <a:pt x="2445" y="759"/>
                    </a:cubicBezTo>
                    <a:cubicBezTo>
                      <a:pt x="2379" y="683"/>
                      <a:pt x="2335" y="622"/>
                      <a:pt x="2315" y="598"/>
                    </a:cubicBezTo>
                    <a:cubicBezTo>
                      <a:pt x="2308" y="591"/>
                      <a:pt x="2305" y="587"/>
                      <a:pt x="2305" y="587"/>
                    </a:cubicBezTo>
                    <a:cubicBezTo>
                      <a:pt x="2302" y="584"/>
                      <a:pt x="2302" y="581"/>
                      <a:pt x="2305" y="578"/>
                    </a:cubicBezTo>
                    <a:lnTo>
                      <a:pt x="2308" y="574"/>
                    </a:lnTo>
                    <a:cubicBezTo>
                      <a:pt x="2311" y="574"/>
                      <a:pt x="2311" y="578"/>
                      <a:pt x="2311" y="578"/>
                    </a:cubicBezTo>
                    <a:cubicBezTo>
                      <a:pt x="2315" y="581"/>
                      <a:pt x="2318" y="584"/>
                      <a:pt x="2325" y="591"/>
                    </a:cubicBezTo>
                    <a:cubicBezTo>
                      <a:pt x="2329" y="598"/>
                      <a:pt x="2335" y="605"/>
                      <a:pt x="2343" y="615"/>
                    </a:cubicBezTo>
                    <a:cubicBezTo>
                      <a:pt x="2359" y="636"/>
                      <a:pt x="2384" y="666"/>
                      <a:pt x="2411" y="697"/>
                    </a:cubicBezTo>
                    <a:cubicBezTo>
                      <a:pt x="2424" y="714"/>
                      <a:pt x="2441" y="734"/>
                      <a:pt x="2458" y="755"/>
                    </a:cubicBezTo>
                    <a:cubicBezTo>
                      <a:pt x="2759" y="649"/>
                      <a:pt x="3018" y="485"/>
                      <a:pt x="3233" y="253"/>
                    </a:cubicBezTo>
                    <a:cubicBezTo>
                      <a:pt x="3308" y="174"/>
                      <a:pt x="3376" y="89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0"/>
              <p:cNvSpPr/>
              <p:nvPr/>
            </p:nvSpPr>
            <p:spPr>
              <a:xfrm flipH="1">
                <a:off x="2731389" y="1988252"/>
                <a:ext cx="12732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0"/>
              <p:cNvSpPr/>
              <p:nvPr/>
            </p:nvSpPr>
            <p:spPr>
              <a:xfrm flipH="1">
                <a:off x="2717054" y="2105613"/>
                <a:ext cx="68878" cy="34031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0"/>
              <p:cNvSpPr/>
              <p:nvPr/>
            </p:nvSpPr>
            <p:spPr>
              <a:xfrm flipH="1">
                <a:off x="2682440" y="2254441"/>
                <a:ext cx="9207" cy="107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5" extrusionOk="0">
                    <a:moveTo>
                      <a:pt x="7" y="0"/>
                    </a:moveTo>
                    <a:lnTo>
                      <a:pt x="4" y="4"/>
                    </a:lnTo>
                    <a:cubicBezTo>
                      <a:pt x="1" y="7"/>
                      <a:pt x="1" y="10"/>
                      <a:pt x="4" y="13"/>
                    </a:cubicBezTo>
                    <a:cubicBezTo>
                      <a:pt x="4" y="13"/>
                      <a:pt x="7" y="17"/>
                      <a:pt x="14" y="24"/>
                    </a:cubicBezTo>
                    <a:cubicBezTo>
                      <a:pt x="34" y="48"/>
                      <a:pt x="78" y="109"/>
                      <a:pt x="144" y="185"/>
                    </a:cubicBezTo>
                    <a:cubicBezTo>
                      <a:pt x="151" y="185"/>
                      <a:pt x="154" y="181"/>
                      <a:pt x="157" y="181"/>
                    </a:cubicBezTo>
                    <a:cubicBezTo>
                      <a:pt x="140" y="160"/>
                      <a:pt x="123" y="140"/>
                      <a:pt x="110" y="123"/>
                    </a:cubicBezTo>
                    <a:cubicBezTo>
                      <a:pt x="83" y="92"/>
                      <a:pt x="58" y="62"/>
                      <a:pt x="42" y="41"/>
                    </a:cubicBezTo>
                    <a:cubicBezTo>
                      <a:pt x="34" y="31"/>
                      <a:pt x="28" y="24"/>
                      <a:pt x="24" y="17"/>
                    </a:cubicBezTo>
                    <a:cubicBezTo>
                      <a:pt x="17" y="10"/>
                      <a:pt x="14" y="7"/>
                      <a:pt x="10" y="4"/>
                    </a:cubicBezTo>
                    <a:cubicBezTo>
                      <a:pt x="10" y="4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A9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0"/>
              <p:cNvSpPr/>
              <p:nvPr/>
            </p:nvSpPr>
            <p:spPr>
              <a:xfrm flipH="1">
                <a:off x="2245454" y="1984873"/>
                <a:ext cx="285069" cy="296257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0"/>
              <p:cNvSpPr/>
              <p:nvPr/>
            </p:nvSpPr>
            <p:spPr>
              <a:xfrm flipH="1">
                <a:off x="2562282" y="1967974"/>
                <a:ext cx="397710" cy="321897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0"/>
              <p:cNvSpPr/>
              <p:nvPr/>
            </p:nvSpPr>
            <p:spPr>
              <a:xfrm flipH="1">
                <a:off x="2242657" y="1987670"/>
                <a:ext cx="279941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0"/>
              <p:cNvSpPr/>
              <p:nvPr/>
            </p:nvSpPr>
            <p:spPr>
              <a:xfrm flipH="1">
                <a:off x="2554590" y="1970945"/>
                <a:ext cx="390484" cy="316128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0"/>
              <p:cNvSpPr/>
              <p:nvPr/>
            </p:nvSpPr>
            <p:spPr>
              <a:xfrm flipH="1">
                <a:off x="2460480" y="2092851"/>
                <a:ext cx="85777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0"/>
              <p:cNvSpPr/>
              <p:nvPr/>
            </p:nvSpPr>
            <p:spPr>
              <a:xfrm flipH="1">
                <a:off x="2473416" y="2092851"/>
                <a:ext cx="72433" cy="10885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0"/>
              <p:cNvSpPr/>
              <p:nvPr/>
            </p:nvSpPr>
            <p:spPr>
              <a:xfrm flipH="1">
                <a:off x="2946822" y="2104447"/>
                <a:ext cx="129132" cy="10943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0"/>
              <p:cNvSpPr/>
              <p:nvPr/>
            </p:nvSpPr>
            <p:spPr>
              <a:xfrm flipH="1">
                <a:off x="2517937" y="2111207"/>
                <a:ext cx="55184" cy="14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25" extrusionOk="0">
                    <a:moveTo>
                      <a:pt x="1" y="0"/>
                    </a:moveTo>
                    <a:lnTo>
                      <a:pt x="1" y="24"/>
                    </a:lnTo>
                    <a:lnTo>
                      <a:pt x="946" y="2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0"/>
              <p:cNvSpPr/>
              <p:nvPr/>
            </p:nvSpPr>
            <p:spPr>
              <a:xfrm flipH="1">
                <a:off x="2507389" y="2102058"/>
                <a:ext cx="65731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0"/>
              <p:cNvSpPr/>
              <p:nvPr/>
            </p:nvSpPr>
            <p:spPr>
              <a:xfrm flipH="1">
                <a:off x="2254778" y="2007074"/>
                <a:ext cx="9498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0"/>
              <p:cNvSpPr/>
              <p:nvPr/>
            </p:nvSpPr>
            <p:spPr>
              <a:xfrm flipH="1">
                <a:off x="2253379" y="2035803"/>
                <a:ext cx="699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0"/>
              <p:cNvSpPr/>
              <p:nvPr/>
            </p:nvSpPr>
            <p:spPr>
              <a:xfrm flipH="1">
                <a:off x="2522890" y="2097746"/>
                <a:ext cx="3030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0"/>
              <p:cNvSpPr/>
              <p:nvPr/>
            </p:nvSpPr>
            <p:spPr>
              <a:xfrm flipH="1">
                <a:off x="2571839" y="1986038"/>
                <a:ext cx="13519" cy="2418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5" extrusionOk="0">
                    <a:moveTo>
                      <a:pt x="7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108" y="117"/>
                      <a:pt x="221" y="244"/>
                      <a:pt x="187" y="411"/>
                    </a:cubicBezTo>
                    <a:cubicBezTo>
                      <a:pt x="187" y="413"/>
                      <a:pt x="190" y="415"/>
                      <a:pt x="193" y="415"/>
                    </a:cubicBezTo>
                    <a:cubicBezTo>
                      <a:pt x="195" y="415"/>
                      <a:pt x="197" y="414"/>
                      <a:pt x="197" y="411"/>
                    </a:cubicBezTo>
                    <a:cubicBezTo>
                      <a:pt x="231" y="244"/>
                      <a:pt x="118" y="113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0"/>
              <p:cNvSpPr/>
              <p:nvPr/>
            </p:nvSpPr>
            <p:spPr>
              <a:xfrm flipH="1">
                <a:off x="2573412" y="2020885"/>
                <a:ext cx="87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0"/>
              <p:cNvSpPr/>
              <p:nvPr/>
            </p:nvSpPr>
            <p:spPr>
              <a:xfrm flipH="1">
                <a:off x="2306524" y="2043553"/>
                <a:ext cx="11538" cy="664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0"/>
              <p:cNvSpPr/>
              <p:nvPr/>
            </p:nvSpPr>
            <p:spPr>
              <a:xfrm flipH="1">
                <a:off x="2318004" y="2032015"/>
                <a:ext cx="13461" cy="1596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4" extrusionOk="0">
                    <a:moveTo>
                      <a:pt x="29" y="0"/>
                    </a:moveTo>
                    <a:cubicBezTo>
                      <a:pt x="12" y="0"/>
                      <a:pt x="1" y="24"/>
                      <a:pt x="18" y="35"/>
                    </a:cubicBezTo>
                    <a:cubicBezTo>
                      <a:pt x="111" y="96"/>
                      <a:pt x="179" y="178"/>
                      <a:pt x="230" y="274"/>
                    </a:cubicBezTo>
                    <a:lnTo>
                      <a:pt x="230" y="199"/>
                    </a:lnTo>
                    <a:cubicBezTo>
                      <a:pt x="179" y="120"/>
                      <a:pt x="117" y="55"/>
                      <a:pt x="39" y="4"/>
                    </a:cubicBezTo>
                    <a:cubicBezTo>
                      <a:pt x="35" y="0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0"/>
              <p:cNvSpPr/>
              <p:nvPr/>
            </p:nvSpPr>
            <p:spPr>
              <a:xfrm flipH="1">
                <a:off x="2304718" y="2143840"/>
                <a:ext cx="3030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0"/>
              <p:cNvSpPr/>
              <p:nvPr/>
            </p:nvSpPr>
            <p:spPr>
              <a:xfrm flipH="1">
                <a:off x="2630694" y="2023449"/>
                <a:ext cx="24941" cy="7802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0"/>
              <p:cNvSpPr/>
              <p:nvPr/>
            </p:nvSpPr>
            <p:spPr>
              <a:xfrm flipH="1">
                <a:off x="2629120" y="2135274"/>
                <a:ext cx="2855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0"/>
              <p:cNvSpPr/>
              <p:nvPr/>
            </p:nvSpPr>
            <p:spPr>
              <a:xfrm flipH="1">
                <a:off x="3075896" y="2137430"/>
                <a:ext cx="159608" cy="4760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0"/>
              <p:cNvSpPr/>
              <p:nvPr/>
            </p:nvSpPr>
            <p:spPr>
              <a:xfrm flipH="1">
                <a:off x="3176998" y="3230503"/>
                <a:ext cx="197777" cy="26048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0"/>
              <p:cNvSpPr/>
              <p:nvPr/>
            </p:nvSpPr>
            <p:spPr>
              <a:xfrm flipH="1">
                <a:off x="3152524" y="3015419"/>
                <a:ext cx="141660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0"/>
              <p:cNvSpPr/>
              <p:nvPr/>
            </p:nvSpPr>
            <p:spPr>
              <a:xfrm flipH="1">
                <a:off x="3148153" y="3065475"/>
                <a:ext cx="128549" cy="5227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0"/>
              <p:cNvSpPr/>
              <p:nvPr/>
            </p:nvSpPr>
            <p:spPr>
              <a:xfrm flipH="1">
                <a:off x="2398944" y="1814659"/>
                <a:ext cx="105998" cy="10017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0"/>
              <p:cNvSpPr/>
              <p:nvPr/>
            </p:nvSpPr>
            <p:spPr>
              <a:xfrm flipH="1">
                <a:off x="2542411" y="1779812"/>
                <a:ext cx="2855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0"/>
              <p:cNvSpPr/>
              <p:nvPr/>
            </p:nvSpPr>
            <p:spPr>
              <a:xfrm flipH="1">
                <a:off x="2286536" y="2935644"/>
                <a:ext cx="81873" cy="2968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0"/>
              <p:cNvSpPr/>
              <p:nvPr/>
            </p:nvSpPr>
            <p:spPr>
              <a:xfrm flipH="1">
                <a:off x="2327968" y="2354028"/>
                <a:ext cx="23775" cy="255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0"/>
              <p:cNvSpPr/>
              <p:nvPr/>
            </p:nvSpPr>
            <p:spPr>
              <a:xfrm flipH="1">
                <a:off x="2290790" y="2722542"/>
                <a:ext cx="48541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0"/>
              <p:cNvSpPr/>
              <p:nvPr/>
            </p:nvSpPr>
            <p:spPr>
              <a:xfrm flipH="1">
                <a:off x="2454653" y="2790080"/>
                <a:ext cx="184607" cy="571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0"/>
              <p:cNvSpPr/>
              <p:nvPr/>
            </p:nvSpPr>
            <p:spPr>
              <a:xfrm rot="10800000" flipH="1">
                <a:off x="1763789" y="1537450"/>
                <a:ext cx="2272500" cy="2272500"/>
              </a:xfrm>
              <a:prstGeom prst="ellipse">
                <a:avLst/>
              </a:prstGeom>
              <a:gradFill>
                <a:gsLst>
                  <a:gs pos="0">
                    <a:srgbClr val="645CA7">
                      <a:alpha val="76470"/>
                    </a:srgbClr>
                  </a:gs>
                  <a:gs pos="100000">
                    <a:srgbClr val="D77EAD">
                      <a:alpha val="7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 flipH="1">
                <a:off x="3691588" y="29907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 flipH="1">
                <a:off x="2239863" y="21994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 flipH="1">
                <a:off x="3561113" y="30208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 flipH="1">
                <a:off x="3239338" y="24322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0"/>
              <p:cNvSpPr/>
              <p:nvPr/>
            </p:nvSpPr>
            <p:spPr>
              <a:xfrm flipH="1">
                <a:off x="3467413" y="25062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0"/>
              <p:cNvSpPr/>
              <p:nvPr/>
            </p:nvSpPr>
            <p:spPr>
              <a:xfrm flipH="1">
                <a:off x="3581538" y="22886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0"/>
              <p:cNvSpPr/>
              <p:nvPr/>
            </p:nvSpPr>
            <p:spPr>
              <a:xfrm flipH="1">
                <a:off x="2627713" y="287715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0"/>
              <p:cNvSpPr/>
              <p:nvPr/>
            </p:nvSpPr>
            <p:spPr>
              <a:xfrm flipH="1">
                <a:off x="3953438" y="25211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0"/>
              <p:cNvSpPr/>
              <p:nvPr/>
            </p:nvSpPr>
            <p:spPr>
              <a:xfrm flipH="1">
                <a:off x="2524388" y="25685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0"/>
              <p:cNvSpPr/>
              <p:nvPr/>
            </p:nvSpPr>
            <p:spPr>
              <a:xfrm flipH="1">
                <a:off x="2161391" y="1931292"/>
                <a:ext cx="1926775" cy="1422570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rgbClr val="D77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0"/>
              <p:cNvSpPr/>
              <p:nvPr/>
            </p:nvSpPr>
            <p:spPr>
              <a:xfrm flipH="1">
                <a:off x="3268067" y="1922930"/>
                <a:ext cx="848135" cy="76439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0"/>
              <p:cNvSpPr/>
              <p:nvPr/>
            </p:nvSpPr>
            <p:spPr>
              <a:xfrm flipH="1">
                <a:off x="2124589" y="2249285"/>
                <a:ext cx="646398" cy="28402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0"/>
              <p:cNvSpPr/>
              <p:nvPr/>
            </p:nvSpPr>
            <p:spPr>
              <a:xfrm flipH="1">
                <a:off x="2003034" y="1275944"/>
                <a:ext cx="1577183" cy="119288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0"/>
              <p:cNvSpPr/>
              <p:nvPr/>
            </p:nvSpPr>
            <p:spPr>
              <a:xfrm flipH="1">
                <a:off x="2279567" y="2324993"/>
                <a:ext cx="745121" cy="15287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0"/>
              <p:cNvSpPr/>
              <p:nvPr/>
            </p:nvSpPr>
            <p:spPr>
              <a:xfrm flipH="1">
                <a:off x="2606537" y="1234301"/>
                <a:ext cx="709295" cy="48033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0"/>
              <p:cNvSpPr/>
              <p:nvPr/>
            </p:nvSpPr>
            <p:spPr>
              <a:xfrm flipH="1">
                <a:off x="3048341" y="1713116"/>
                <a:ext cx="272605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0"/>
              <p:cNvSpPr/>
              <p:nvPr/>
            </p:nvSpPr>
            <p:spPr>
              <a:xfrm flipH="1">
                <a:off x="2783590" y="1827546"/>
                <a:ext cx="174065" cy="835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 flipH="1">
                <a:off x="2392080" y="1861063"/>
                <a:ext cx="284386" cy="170595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0"/>
              <p:cNvSpPr/>
              <p:nvPr/>
            </p:nvSpPr>
            <p:spPr>
              <a:xfrm flipH="1">
                <a:off x="1850247" y="1203341"/>
                <a:ext cx="1933259" cy="1323939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0"/>
              <p:cNvSpPr/>
              <p:nvPr/>
            </p:nvSpPr>
            <p:spPr>
              <a:xfrm flipH="1">
                <a:off x="1931894" y="2052845"/>
                <a:ext cx="254523" cy="23516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0"/>
              <p:cNvSpPr/>
              <p:nvPr/>
            </p:nvSpPr>
            <p:spPr>
              <a:xfrm flipH="1">
                <a:off x="2531898" y="1908186"/>
                <a:ext cx="71735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0"/>
              <p:cNvSpPr/>
              <p:nvPr/>
            </p:nvSpPr>
            <p:spPr>
              <a:xfrm flipH="1">
                <a:off x="2845691" y="2110928"/>
                <a:ext cx="114978" cy="328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0"/>
              <p:cNvSpPr/>
              <p:nvPr/>
            </p:nvSpPr>
            <p:spPr>
              <a:xfrm flipH="1">
                <a:off x="2377103" y="1750742"/>
                <a:ext cx="191143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0"/>
              <p:cNvSpPr/>
              <p:nvPr/>
            </p:nvSpPr>
            <p:spPr>
              <a:xfrm flipH="1">
                <a:off x="3036468" y="1609189"/>
                <a:ext cx="178997" cy="6712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0"/>
              <p:cNvSpPr/>
              <p:nvPr/>
            </p:nvSpPr>
            <p:spPr>
              <a:xfrm flipH="1">
                <a:off x="2291988" y="2822896"/>
                <a:ext cx="93243" cy="2557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0"/>
              <p:cNvSpPr/>
              <p:nvPr/>
            </p:nvSpPr>
            <p:spPr>
              <a:xfrm flipH="1">
                <a:off x="3967343" y="1739783"/>
                <a:ext cx="142193" cy="24301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0"/>
              <p:cNvSpPr/>
              <p:nvPr/>
            </p:nvSpPr>
            <p:spPr>
              <a:xfrm flipH="1">
                <a:off x="2407605" y="2712342"/>
                <a:ext cx="202833" cy="6298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0"/>
              <p:cNvSpPr/>
              <p:nvPr/>
            </p:nvSpPr>
            <p:spPr>
              <a:xfrm flipH="1">
                <a:off x="3027701" y="2373578"/>
                <a:ext cx="1735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0"/>
              <p:cNvSpPr/>
              <p:nvPr/>
            </p:nvSpPr>
            <p:spPr>
              <a:xfrm flipH="1">
                <a:off x="4038394" y="1928917"/>
                <a:ext cx="75891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0"/>
              <p:cNvSpPr/>
              <p:nvPr/>
            </p:nvSpPr>
            <p:spPr>
              <a:xfrm flipH="1">
                <a:off x="4043417" y="1891657"/>
                <a:ext cx="88585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0"/>
              <p:cNvSpPr/>
              <p:nvPr/>
            </p:nvSpPr>
            <p:spPr>
              <a:xfrm flipH="1">
                <a:off x="1976095" y="2123804"/>
                <a:ext cx="152056" cy="92786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0"/>
              <p:cNvSpPr/>
              <p:nvPr/>
            </p:nvSpPr>
            <p:spPr>
              <a:xfrm flipH="1">
                <a:off x="3260580" y="1799418"/>
                <a:ext cx="1881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0"/>
              <p:cNvSpPr/>
              <p:nvPr/>
            </p:nvSpPr>
            <p:spPr>
              <a:xfrm flipH="1">
                <a:off x="2290801" y="2044443"/>
                <a:ext cx="183015" cy="12064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0"/>
              <p:cNvSpPr/>
              <p:nvPr/>
            </p:nvSpPr>
            <p:spPr>
              <a:xfrm flipH="1">
                <a:off x="2488885" y="2067822"/>
                <a:ext cx="30320" cy="486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8" name="Google Shape;538;p40"/>
            <p:cNvSpPr/>
            <p:nvPr/>
          </p:nvSpPr>
          <p:spPr>
            <a:xfrm flipH="1">
              <a:off x="3944381" y="1569605"/>
              <a:ext cx="85206" cy="66941"/>
            </a:xfrm>
            <a:custGeom>
              <a:avLst/>
              <a:gdLst/>
              <a:ahLst/>
              <a:cxnLst/>
              <a:rect l="l" t="t" r="r" b="b"/>
              <a:pathLst>
                <a:path w="933" h="733" extrusionOk="0">
                  <a:moveTo>
                    <a:pt x="655" y="1"/>
                  </a:moveTo>
                  <a:cubicBezTo>
                    <a:pt x="610" y="1"/>
                    <a:pt x="564" y="14"/>
                    <a:pt x="523" y="40"/>
                  </a:cubicBezTo>
                  <a:lnTo>
                    <a:pt x="144" y="289"/>
                  </a:lnTo>
                  <a:cubicBezTo>
                    <a:pt x="32" y="360"/>
                    <a:pt x="0" y="511"/>
                    <a:pt x="73" y="623"/>
                  </a:cubicBezTo>
                  <a:cubicBezTo>
                    <a:pt x="119" y="694"/>
                    <a:pt x="196" y="732"/>
                    <a:pt x="274" y="732"/>
                  </a:cubicBezTo>
                  <a:cubicBezTo>
                    <a:pt x="320" y="732"/>
                    <a:pt x="366" y="719"/>
                    <a:pt x="407" y="691"/>
                  </a:cubicBezTo>
                  <a:lnTo>
                    <a:pt x="789" y="445"/>
                  </a:lnTo>
                  <a:cubicBezTo>
                    <a:pt x="898" y="371"/>
                    <a:pt x="933" y="220"/>
                    <a:pt x="857" y="111"/>
                  </a:cubicBezTo>
                  <a:cubicBezTo>
                    <a:pt x="811" y="40"/>
                    <a:pt x="734" y="1"/>
                    <a:pt x="655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 flipH="1">
              <a:off x="3921915" y="1616546"/>
              <a:ext cx="88677" cy="59635"/>
            </a:xfrm>
            <a:custGeom>
              <a:avLst/>
              <a:gdLst/>
              <a:ahLst/>
              <a:cxnLst/>
              <a:rect l="l" t="t" r="r" b="b"/>
              <a:pathLst>
                <a:path w="971" h="653" extrusionOk="0">
                  <a:moveTo>
                    <a:pt x="694" y="1"/>
                  </a:moveTo>
                  <a:cubicBezTo>
                    <a:pt x="664" y="1"/>
                    <a:pt x="634" y="6"/>
                    <a:pt x="605" y="17"/>
                  </a:cubicBezTo>
                  <a:lnTo>
                    <a:pt x="185" y="188"/>
                  </a:lnTo>
                  <a:cubicBezTo>
                    <a:pt x="62" y="235"/>
                    <a:pt x="1" y="375"/>
                    <a:pt x="49" y="501"/>
                  </a:cubicBezTo>
                  <a:cubicBezTo>
                    <a:pt x="87" y="595"/>
                    <a:pt x="178" y="653"/>
                    <a:pt x="273" y="653"/>
                  </a:cubicBezTo>
                  <a:cubicBezTo>
                    <a:pt x="303" y="653"/>
                    <a:pt x="333" y="647"/>
                    <a:pt x="363" y="635"/>
                  </a:cubicBezTo>
                  <a:lnTo>
                    <a:pt x="786" y="468"/>
                  </a:lnTo>
                  <a:cubicBezTo>
                    <a:pt x="909" y="416"/>
                    <a:pt x="971" y="276"/>
                    <a:pt x="919" y="153"/>
                  </a:cubicBezTo>
                  <a:cubicBezTo>
                    <a:pt x="882" y="59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40"/>
          <p:cNvSpPr txBox="1">
            <a:spLocks noGrp="1"/>
          </p:cNvSpPr>
          <p:nvPr>
            <p:ph type="ctrTitle"/>
          </p:nvPr>
        </p:nvSpPr>
        <p:spPr>
          <a:xfrm>
            <a:off x="686599" y="3991163"/>
            <a:ext cx="7345500" cy="10083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L</a:t>
            </a:r>
            <a:r>
              <a:rPr lang="es" sz="2800" dirty="0"/>
              <a:t>os mejores dibujos recibirán una sorpresa, anímate y participa</a:t>
            </a:r>
            <a:endParaRPr sz="2800" dirty="0"/>
          </a:p>
        </p:txBody>
      </p:sp>
      <p:sp>
        <p:nvSpPr>
          <p:cNvPr id="544" name="Google Shape;544;p40"/>
          <p:cNvSpPr txBox="1">
            <a:spLocks noGrp="1"/>
          </p:cNvSpPr>
          <p:nvPr>
            <p:ph type="ctrTitle"/>
          </p:nvPr>
        </p:nvSpPr>
        <p:spPr>
          <a:xfrm>
            <a:off x="4229731" y="329265"/>
            <a:ext cx="3840221" cy="18133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s-ES" sz="2000" dirty="0"/>
              <a:t>Cuando tengas listo tu dibujo, guárdalo en tu pc como </a:t>
            </a:r>
            <a:r>
              <a:rPr lang="es-ES" sz="2000" dirty="0">
                <a:solidFill>
                  <a:srgbClr val="002060"/>
                </a:solidFill>
              </a:rPr>
              <a:t>JPG</a:t>
            </a:r>
            <a:r>
              <a:rPr lang="es-ES" sz="2000" dirty="0"/>
              <a:t> y luego envíalo al siguiente correo:</a:t>
            </a:r>
            <a:br>
              <a:rPr lang="es-ES" sz="2000" dirty="0"/>
            </a:br>
            <a:r>
              <a:rPr lang="es-ES" sz="1400" b="1" i="0" dirty="0">
                <a:solidFill>
                  <a:srgbClr val="555555"/>
                </a:solidFill>
                <a:effectLst/>
                <a:latin typeface="Roboto"/>
                <a:hlinkClick r:id="rId3"/>
              </a:rPr>
              <a:t>convivencia.escolar@quintocentenario.cl</a:t>
            </a:r>
            <a:r>
              <a:rPr lang="es-ES" sz="1400" b="1" i="0" dirty="0">
                <a:solidFill>
                  <a:srgbClr val="555555"/>
                </a:solidFill>
                <a:effectLst/>
                <a:latin typeface="Roboto"/>
              </a:rPr>
              <a:t/>
            </a:r>
            <a:br>
              <a:rPr lang="es-ES" sz="1400" b="1" i="0" dirty="0">
                <a:solidFill>
                  <a:srgbClr val="555555"/>
                </a:solidFill>
                <a:effectLst/>
                <a:latin typeface="Roboto"/>
              </a:rPr>
            </a:br>
            <a:r>
              <a:rPr lang="es-ES" sz="1400" i="0" dirty="0">
                <a:solidFill>
                  <a:schemeClr val="bg1"/>
                </a:solidFill>
                <a:effectLst/>
                <a:latin typeface="Roboto"/>
              </a:rPr>
              <a:t> </a:t>
            </a:r>
            <a:br>
              <a:rPr lang="es-ES" sz="1400" i="0" dirty="0">
                <a:solidFill>
                  <a:schemeClr val="bg1"/>
                </a:solidFill>
                <a:effectLst/>
                <a:latin typeface="Roboto"/>
              </a:rPr>
            </a:br>
            <a:r>
              <a:rPr lang="es-ES" sz="1400" i="0" dirty="0">
                <a:solidFill>
                  <a:schemeClr val="bg1"/>
                </a:solidFill>
                <a:effectLst/>
                <a:latin typeface="Roboto"/>
              </a:rPr>
              <a:t>No olvides colocar tu nombre y curso</a:t>
            </a:r>
            <a:r>
              <a:rPr lang="es-ES" sz="800" b="1" i="0" dirty="0">
                <a:solidFill>
                  <a:srgbClr val="5F6368"/>
                </a:solidFill>
                <a:effectLst/>
                <a:latin typeface="Roboto"/>
              </a:rPr>
              <a:t/>
            </a:r>
            <a:br>
              <a:rPr lang="es-ES" sz="800" b="1" i="0" dirty="0">
                <a:solidFill>
                  <a:srgbClr val="5F6368"/>
                </a:solidFill>
                <a:effectLst/>
                <a:latin typeface="Roboto"/>
              </a:rPr>
            </a:br>
            <a:endParaRPr lang="es-ES" sz="1000" dirty="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pic>
        <p:nvPicPr>
          <p:cNvPr id="4100" name="Picture 4" descr="Así es el nuevo Paint con funciones de dibujo 3D que incluirá ...">
            <a:extLst>
              <a:ext uri="{FF2B5EF4-FFF2-40B4-BE49-F238E27FC236}">
                <a16:creationId xmlns:a16="http://schemas.microsoft.com/office/drawing/2014/main" xmlns="" id="{D5B97B43-ECDD-44A4-BDFD-7F42C9D73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166">
            <a:off x="3866936" y="2227194"/>
            <a:ext cx="1911743" cy="127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bujos para niños con Paint: Cómo dibujar un castillo con Paint ...">
            <a:extLst>
              <a:ext uri="{FF2B5EF4-FFF2-40B4-BE49-F238E27FC236}">
                <a16:creationId xmlns:a16="http://schemas.microsoft.com/office/drawing/2014/main" xmlns="" id="{DEA56EA2-5954-489D-AB81-5F11DE12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67" y="2325172"/>
            <a:ext cx="2192480" cy="12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anejo de Paint - Cahoma - Informática">
            <a:extLst>
              <a:ext uri="{FF2B5EF4-FFF2-40B4-BE49-F238E27FC236}">
                <a16:creationId xmlns:a16="http://schemas.microsoft.com/office/drawing/2014/main" xmlns="" id="{66AFAA58-DE1B-4364-B926-3D2905E7B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056">
            <a:off x="7087207" y="2281881"/>
            <a:ext cx="1775637" cy="134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252</Words>
  <Application>Microsoft Office PowerPoint</Application>
  <PresentationFormat>Presentación en pantalla (16:9)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Oswald Regular</vt:lpstr>
      <vt:lpstr>Roboto</vt:lpstr>
      <vt:lpstr>Englebert</vt:lpstr>
      <vt:lpstr>Roboto Slab Regular</vt:lpstr>
      <vt:lpstr>Zilla Slab Light</vt:lpstr>
      <vt:lpstr>Calibri</vt:lpstr>
      <vt:lpstr>Fira Sans Extra Condensed Medium</vt:lpstr>
      <vt:lpstr>Back to School Social Media by Slidesgo</vt:lpstr>
      <vt:lpstr>Semana recreativa y entretenida en familia</vt:lpstr>
      <vt:lpstr>Lunes </vt:lpstr>
      <vt:lpstr>Artes y emociones</vt:lpstr>
      <vt:lpstr>¿ Cuál es el desafìo ?</vt:lpstr>
      <vt:lpstr>Presentación de PowerPoint</vt:lpstr>
      <vt:lpstr>Presentación de PowerPoint</vt:lpstr>
      <vt:lpstr>¿Cuál es el tema del dibujo?</vt:lpstr>
      <vt:lpstr>Presentación de PowerPoint</vt:lpstr>
      <vt:lpstr>Los mejores dibujos recibirán una sorpresa, anímate y participa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recreativa y entretenida en familia</dc:title>
  <dc:creator>Pamela Ibañez</dc:creator>
  <cp:lastModifiedBy>Usuario de Windows</cp:lastModifiedBy>
  <cp:revision>10</cp:revision>
  <dcterms:modified xsi:type="dcterms:W3CDTF">2020-08-05T17:00:04Z</dcterms:modified>
</cp:coreProperties>
</file>